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9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5143500" cx="9144000"/>
  <p:notesSz cx="6858000" cy="9144000"/>
  <p:embeddedFontLst>
    <p:embeddedFont>
      <p:font typeface="Fredoka"/>
      <p:regular r:id="rId30"/>
      <p:bold r:id="rId31"/>
    </p:embeddedFont>
    <p:embeddedFont>
      <p:font typeface="DM Sans Medium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Palanquin Dark"/>
      <p:regular r:id="rId40"/>
      <p:bold r:id="rId41"/>
    </p:embeddedFont>
    <p:embeddedFont>
      <p:font typeface="Hind"/>
      <p:regular r:id="rId42"/>
      <p:bold r:id="rId43"/>
    </p:embeddedFont>
    <p:embeddedFont>
      <p:font typeface="Abhaya Libre"/>
      <p:regular r:id="rId44"/>
      <p:bold r:id="rId45"/>
    </p:embeddedFont>
    <p:embeddedFont>
      <p:font typeface="DM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38">
          <p15:clr>
            <a:srgbClr val="747775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0" roundtripDataSignature="AMtx7miz/vAKVu2OtD8JyIUIzrfs+jkG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84DB69F-76C9-48B8-BB79-B41A3BACC093}">
  <a:tblStyle styleId="{F84DB69F-76C9-48B8-BB79-B41A3BACC09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7AEC4A0F-1AE8-4EEF-844D-C040C993212D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38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alanquinDark-regular.fntdata"/><Relationship Id="rId42" Type="http://schemas.openxmlformats.org/officeDocument/2006/relationships/font" Target="fonts/Hind-regular.fntdata"/><Relationship Id="rId41" Type="http://schemas.openxmlformats.org/officeDocument/2006/relationships/font" Target="fonts/PalanquinDark-bold.fntdata"/><Relationship Id="rId44" Type="http://schemas.openxmlformats.org/officeDocument/2006/relationships/font" Target="fonts/AbhayaLibre-regular.fntdata"/><Relationship Id="rId43" Type="http://schemas.openxmlformats.org/officeDocument/2006/relationships/font" Target="fonts/Hind-bold.fntdata"/><Relationship Id="rId46" Type="http://schemas.openxmlformats.org/officeDocument/2006/relationships/font" Target="fonts/DMSans-regular.fntdata"/><Relationship Id="rId45" Type="http://schemas.openxmlformats.org/officeDocument/2006/relationships/font" Target="fonts/AbhayaLibr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DMSans-italic.fntdata"/><Relationship Id="rId47" Type="http://schemas.openxmlformats.org/officeDocument/2006/relationships/font" Target="fonts/DMSans-bold.fntdata"/><Relationship Id="rId49" Type="http://schemas.openxmlformats.org/officeDocument/2006/relationships/font" Target="fonts/DMSans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Fredoka-bold.fntdata"/><Relationship Id="rId30" Type="http://schemas.openxmlformats.org/officeDocument/2006/relationships/font" Target="fonts/Fredoka-regular.fntdata"/><Relationship Id="rId33" Type="http://schemas.openxmlformats.org/officeDocument/2006/relationships/font" Target="fonts/DMSansMedium-bold.fntdata"/><Relationship Id="rId32" Type="http://schemas.openxmlformats.org/officeDocument/2006/relationships/font" Target="fonts/DMSansMedium-regular.fntdata"/><Relationship Id="rId35" Type="http://schemas.openxmlformats.org/officeDocument/2006/relationships/font" Target="fonts/DMSansMedium-boldItalic.fntdata"/><Relationship Id="rId34" Type="http://schemas.openxmlformats.org/officeDocument/2006/relationships/font" Target="fonts/DMSansMedium-italic.fntdata"/><Relationship Id="rId37" Type="http://schemas.openxmlformats.org/officeDocument/2006/relationships/font" Target="fonts/Montserrat-bold.fntdata"/><Relationship Id="rId36" Type="http://schemas.openxmlformats.org/officeDocument/2006/relationships/font" Target="fonts/Montserrat-regular.fntdata"/><Relationship Id="rId39" Type="http://schemas.openxmlformats.org/officeDocument/2006/relationships/font" Target="fonts/Montserrat-boldItalic.fntdata"/><Relationship Id="rId38" Type="http://schemas.openxmlformats.org/officeDocument/2006/relationships/font" Target="fonts/Montserrat-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0" Type="http://customschemas.google.com/relationships/presentationmetadata" Target="meta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a22183f8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g2a22183f8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2a22183f815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1" name="Google Shape;1181;g2a22183f815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2a22183f815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8" name="Google Shape;1188;g2a22183f815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2a22183f815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4" name="Google Shape;1194;g2a22183f815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2a2e5bf201e_0_2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9" name="Google Shape;1229;g2a2e5bf201e_0_2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2a22183f815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3" name="Google Shape;1263;g2a22183f815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2a22183f815_0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6" name="Google Shape;1346;g2a22183f815_0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2a2e5bf201e_0_2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4" name="Google Shape;1384;g2a2e5bf201e_0_2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2a22183f815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2" name="Google Shape;1422;g2a22183f815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2a22183f815_0_8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0" name="Google Shape;1460;g2a22183f815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2a2e5bf201e_0_1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9" name="Google Shape;1489;g2a2e5bf201e_0_1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a22183f81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7" name="Google Shape;837;g2a22183f81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2a2e5bf201e_0_1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1" name="Google Shape;1521;g2a2e5bf201e_0_1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2a2e5bf201e_0_1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8" name="Google Shape;1558;g2a2e5bf201e_0_1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2a22183f815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5" name="Google Shape;1595;g2a22183f815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a22183f81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7" name="Google Shape;887;g2a22183f81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a22183f815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4" name="Google Shape;954;g2a22183f815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2a2e5bf201e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2" name="Google Shape;992;g2a2e5bf201e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2a22183f815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1" name="Google Shape;1031;g2a22183f815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a22183f815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5" name="Google Shape;1085;g2a22183f815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2a22183f815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5" name="Google Shape;1115;g2a22183f815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2a22183f815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0" name="Google Shape;1130;g2a22183f815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7"/>
          <p:cNvSpPr txBox="1"/>
          <p:nvPr>
            <p:ph type="ctrTitle"/>
          </p:nvPr>
        </p:nvSpPr>
        <p:spPr>
          <a:xfrm rot="-222">
            <a:off x="713275" y="713609"/>
            <a:ext cx="4648200" cy="26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b="1" sz="4700">
                <a:latin typeface="Hind"/>
                <a:ea typeface="Hind"/>
                <a:cs typeface="Hind"/>
                <a:sym typeface="Hi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57"/>
          <p:cNvSpPr txBox="1"/>
          <p:nvPr>
            <p:ph idx="1" type="subTitle"/>
          </p:nvPr>
        </p:nvSpPr>
        <p:spPr>
          <a:xfrm>
            <a:off x="713225" y="3444675"/>
            <a:ext cx="46482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57"/>
          <p:cNvSpPr/>
          <p:nvPr/>
        </p:nvSpPr>
        <p:spPr>
          <a:xfrm>
            <a:off x="-25625" y="3784300"/>
            <a:ext cx="9169408" cy="1359221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57"/>
          <p:cNvSpPr/>
          <p:nvPr/>
        </p:nvSpPr>
        <p:spPr>
          <a:xfrm>
            <a:off x="0" y="2765824"/>
            <a:ext cx="2496099" cy="2377805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57"/>
          <p:cNvSpPr/>
          <p:nvPr/>
        </p:nvSpPr>
        <p:spPr>
          <a:xfrm flipH="1" rot="-5400000">
            <a:off x="6706825" y="59149"/>
            <a:ext cx="2496099" cy="2377805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3"/>
          <p:cNvSpPr/>
          <p:nvPr/>
        </p:nvSpPr>
        <p:spPr>
          <a:xfrm flipH="1">
            <a:off x="0" y="1005060"/>
            <a:ext cx="9144020" cy="4256979"/>
          </a:xfrm>
          <a:custGeom>
            <a:rect b="b" l="l" r="r" t="t"/>
            <a:pathLst>
              <a:path extrusionOk="0" h="132906" w="285483">
                <a:moveTo>
                  <a:pt x="0" y="0"/>
                </a:moveTo>
                <a:lnTo>
                  <a:pt x="0" y="132905"/>
                </a:lnTo>
                <a:lnTo>
                  <a:pt x="285482" y="132905"/>
                </a:lnTo>
                <a:lnTo>
                  <a:pt x="285482" y="100656"/>
                </a:lnTo>
                <a:cubicBezTo>
                  <a:pt x="272574" y="90659"/>
                  <a:pt x="254500" y="87297"/>
                  <a:pt x="237056" y="87297"/>
                </a:cubicBezTo>
                <a:cubicBezTo>
                  <a:pt x="218260" y="87297"/>
                  <a:pt x="200194" y="91200"/>
                  <a:pt x="190107" y="94911"/>
                </a:cubicBezTo>
                <a:cubicBezTo>
                  <a:pt x="166592" y="103555"/>
                  <a:pt x="158759" y="105652"/>
                  <a:pt x="137821" y="108712"/>
                </a:cubicBezTo>
                <a:cubicBezTo>
                  <a:pt x="133761" y="109305"/>
                  <a:pt x="129688" y="109591"/>
                  <a:pt x="125629" y="109591"/>
                </a:cubicBezTo>
                <a:cubicBezTo>
                  <a:pt x="93809" y="109591"/>
                  <a:pt x="62860" y="92039"/>
                  <a:pt x="45881" y="67639"/>
                </a:cubicBezTo>
                <a:cubicBezTo>
                  <a:pt x="35024" y="52045"/>
                  <a:pt x="29109" y="34176"/>
                  <a:pt x="20278" y="17601"/>
                </a:cubicBezTo>
                <a:cubicBezTo>
                  <a:pt x="17012" y="11464"/>
                  <a:pt x="12980" y="5174"/>
                  <a:pt x="6254" y="1963"/>
                </a:cubicBezTo>
                <a:cubicBezTo>
                  <a:pt x="4077" y="919"/>
                  <a:pt x="2435" y="38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73"/>
          <p:cNvSpPr/>
          <p:nvPr/>
        </p:nvSpPr>
        <p:spPr>
          <a:xfrm flipH="1">
            <a:off x="-453675" y="3624775"/>
            <a:ext cx="4119850" cy="1697525"/>
          </a:xfrm>
          <a:custGeom>
            <a:rect b="b" l="l" r="r" t="t"/>
            <a:pathLst>
              <a:path extrusionOk="0" h="67901" w="164794">
                <a:moveTo>
                  <a:pt x="153794" y="0"/>
                </a:moveTo>
                <a:cubicBezTo>
                  <a:pt x="153280" y="0"/>
                  <a:pt x="152753" y="74"/>
                  <a:pt x="152211" y="227"/>
                </a:cubicBezTo>
                <a:cubicBezTo>
                  <a:pt x="144510" y="2399"/>
                  <a:pt x="146959" y="13812"/>
                  <a:pt x="146959" y="13812"/>
                </a:cubicBezTo>
                <a:cubicBezTo>
                  <a:pt x="144392" y="11611"/>
                  <a:pt x="141689" y="10878"/>
                  <a:pt x="139225" y="10878"/>
                </a:cubicBezTo>
                <a:cubicBezTo>
                  <a:pt x="134297" y="10878"/>
                  <a:pt x="130328" y="13812"/>
                  <a:pt x="130328" y="13812"/>
                </a:cubicBezTo>
                <a:cubicBezTo>
                  <a:pt x="128250" y="13068"/>
                  <a:pt x="126515" y="12777"/>
                  <a:pt x="125073" y="12777"/>
                </a:cubicBezTo>
                <a:cubicBezTo>
                  <a:pt x="119890" y="12777"/>
                  <a:pt x="118491" y="16538"/>
                  <a:pt x="118491" y="16538"/>
                </a:cubicBezTo>
                <a:cubicBezTo>
                  <a:pt x="118491" y="16538"/>
                  <a:pt x="113941" y="10845"/>
                  <a:pt x="103936" y="10845"/>
                </a:cubicBezTo>
                <a:cubicBezTo>
                  <a:pt x="100969" y="10845"/>
                  <a:pt x="97522" y="11345"/>
                  <a:pt x="93571" y="12644"/>
                </a:cubicBezTo>
                <a:cubicBezTo>
                  <a:pt x="76309" y="18311"/>
                  <a:pt x="80618" y="35530"/>
                  <a:pt x="80618" y="35530"/>
                </a:cubicBezTo>
                <a:cubicBezTo>
                  <a:pt x="62716" y="37910"/>
                  <a:pt x="64991" y="52896"/>
                  <a:pt x="64991" y="52896"/>
                </a:cubicBezTo>
                <a:cubicBezTo>
                  <a:pt x="64991" y="52896"/>
                  <a:pt x="60147" y="48349"/>
                  <a:pt x="48187" y="48349"/>
                </a:cubicBezTo>
                <a:cubicBezTo>
                  <a:pt x="44716" y="48349"/>
                  <a:pt x="40644" y="48732"/>
                  <a:pt x="35918" y="49721"/>
                </a:cubicBezTo>
                <a:cubicBezTo>
                  <a:pt x="14909" y="54125"/>
                  <a:pt x="0" y="67900"/>
                  <a:pt x="0" y="67900"/>
                </a:cubicBezTo>
                <a:lnTo>
                  <a:pt x="161496" y="67900"/>
                </a:lnTo>
                <a:cubicBezTo>
                  <a:pt x="161496" y="67900"/>
                  <a:pt x="161496" y="43621"/>
                  <a:pt x="163200" y="27708"/>
                </a:cubicBezTo>
                <a:cubicBezTo>
                  <a:pt x="164793" y="12923"/>
                  <a:pt x="160575" y="0"/>
                  <a:pt x="1537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3"/>
          <p:cNvSpPr/>
          <p:nvPr/>
        </p:nvSpPr>
        <p:spPr>
          <a:xfrm flipH="1" rot="10800000">
            <a:off x="-86575" y="-66669"/>
            <a:ext cx="2804565" cy="1444565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73"/>
          <p:cNvSpPr txBox="1"/>
          <p:nvPr>
            <p:ph hasCustomPrompt="1" type="title"/>
          </p:nvPr>
        </p:nvSpPr>
        <p:spPr>
          <a:xfrm>
            <a:off x="778150" y="1418450"/>
            <a:ext cx="5956200" cy="12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" name="Google Shape;85;p73"/>
          <p:cNvSpPr txBox="1"/>
          <p:nvPr>
            <p:ph idx="1" type="body"/>
          </p:nvPr>
        </p:nvSpPr>
        <p:spPr>
          <a:xfrm>
            <a:off x="778150" y="2758500"/>
            <a:ext cx="59562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5"/>
          <p:cNvSpPr txBox="1"/>
          <p:nvPr>
            <p:ph type="title"/>
          </p:nvPr>
        </p:nvSpPr>
        <p:spPr>
          <a:xfrm>
            <a:off x="7200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88" name="Google Shape;88;p75"/>
          <p:cNvSpPr txBox="1"/>
          <p:nvPr>
            <p:ph idx="2" type="title"/>
          </p:nvPr>
        </p:nvSpPr>
        <p:spPr>
          <a:xfrm>
            <a:off x="3956900" y="2904175"/>
            <a:ext cx="12573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89" name="Google Shape;89;p75"/>
          <p:cNvSpPr txBox="1"/>
          <p:nvPr>
            <p:ph idx="3" type="title"/>
          </p:nvPr>
        </p:nvSpPr>
        <p:spPr>
          <a:xfrm>
            <a:off x="1334400" y="2904175"/>
            <a:ext cx="12573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90" name="Google Shape;90;p75"/>
          <p:cNvSpPr txBox="1"/>
          <p:nvPr>
            <p:ph idx="1" type="subTitle"/>
          </p:nvPr>
        </p:nvSpPr>
        <p:spPr>
          <a:xfrm>
            <a:off x="834000" y="3561376"/>
            <a:ext cx="22581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91" name="Google Shape;91;p75"/>
          <p:cNvSpPr txBox="1"/>
          <p:nvPr>
            <p:ph idx="4" type="subTitle"/>
          </p:nvPr>
        </p:nvSpPr>
        <p:spPr>
          <a:xfrm>
            <a:off x="834000" y="3985773"/>
            <a:ext cx="2258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2" name="Google Shape;92;p75"/>
          <p:cNvSpPr txBox="1"/>
          <p:nvPr>
            <p:ph idx="5" type="subTitle"/>
          </p:nvPr>
        </p:nvSpPr>
        <p:spPr>
          <a:xfrm>
            <a:off x="3449725" y="3561376"/>
            <a:ext cx="22581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93" name="Google Shape;93;p75"/>
          <p:cNvSpPr txBox="1"/>
          <p:nvPr>
            <p:ph idx="6" type="subTitle"/>
          </p:nvPr>
        </p:nvSpPr>
        <p:spPr>
          <a:xfrm>
            <a:off x="3449725" y="3985773"/>
            <a:ext cx="2258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4" name="Google Shape;94;p75"/>
          <p:cNvSpPr txBox="1"/>
          <p:nvPr>
            <p:ph idx="7" type="subTitle"/>
          </p:nvPr>
        </p:nvSpPr>
        <p:spPr>
          <a:xfrm>
            <a:off x="6065450" y="3561376"/>
            <a:ext cx="22581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95" name="Google Shape;95;p75"/>
          <p:cNvSpPr txBox="1"/>
          <p:nvPr>
            <p:ph idx="8" type="subTitle"/>
          </p:nvPr>
        </p:nvSpPr>
        <p:spPr>
          <a:xfrm>
            <a:off x="6065450" y="3985773"/>
            <a:ext cx="2258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6" name="Google Shape;96;p75"/>
          <p:cNvSpPr txBox="1"/>
          <p:nvPr>
            <p:ph idx="9" type="title"/>
          </p:nvPr>
        </p:nvSpPr>
        <p:spPr>
          <a:xfrm>
            <a:off x="6565850" y="2904175"/>
            <a:ext cx="12573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97" name="Google Shape;97;p75"/>
          <p:cNvSpPr/>
          <p:nvPr/>
        </p:nvSpPr>
        <p:spPr>
          <a:xfrm flipH="1">
            <a:off x="-25633" y="4719026"/>
            <a:ext cx="9169408" cy="424510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75"/>
          <p:cNvSpPr/>
          <p:nvPr/>
        </p:nvSpPr>
        <p:spPr>
          <a:xfrm flipH="1">
            <a:off x="7571295" y="3588651"/>
            <a:ext cx="1632230" cy="1554876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2"/>
          <p:cNvSpPr/>
          <p:nvPr/>
        </p:nvSpPr>
        <p:spPr>
          <a:xfrm>
            <a:off x="0" y="4044525"/>
            <a:ext cx="12255871" cy="1307170"/>
          </a:xfrm>
          <a:custGeom>
            <a:rect b="b" l="l" r="r" t="t"/>
            <a:pathLst>
              <a:path extrusionOk="0" h="68501" w="285668">
                <a:moveTo>
                  <a:pt x="59461" y="0"/>
                </a:moveTo>
                <a:cubicBezTo>
                  <a:pt x="57978" y="0"/>
                  <a:pt x="56495" y="24"/>
                  <a:pt x="55014" y="71"/>
                </a:cubicBezTo>
                <a:cubicBezTo>
                  <a:pt x="36291" y="648"/>
                  <a:pt x="17849" y="4768"/>
                  <a:pt x="0" y="10257"/>
                </a:cubicBezTo>
                <a:lnTo>
                  <a:pt x="0" y="68501"/>
                </a:lnTo>
                <a:lnTo>
                  <a:pt x="285668" y="68402"/>
                </a:lnTo>
                <a:lnTo>
                  <a:pt x="284926" y="8674"/>
                </a:lnTo>
                <a:cubicBezTo>
                  <a:pt x="272153" y="19074"/>
                  <a:pt x="279586" y="36363"/>
                  <a:pt x="266863" y="46169"/>
                </a:cubicBezTo>
                <a:cubicBezTo>
                  <a:pt x="254809" y="55474"/>
                  <a:pt x="235262" y="59718"/>
                  <a:pt x="215576" y="59718"/>
                </a:cubicBezTo>
                <a:cubicBezTo>
                  <a:pt x="197119" y="59718"/>
                  <a:pt x="178539" y="55988"/>
                  <a:pt x="165899" y="49201"/>
                </a:cubicBezTo>
                <a:cubicBezTo>
                  <a:pt x="145792" y="38406"/>
                  <a:pt x="129954" y="21035"/>
                  <a:pt x="109484" y="10866"/>
                </a:cubicBezTo>
                <a:cubicBezTo>
                  <a:pt x="94124" y="3232"/>
                  <a:pt x="76738" y="0"/>
                  <a:pt x="594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82"/>
          <p:cNvSpPr/>
          <p:nvPr>
            <p:ph idx="2" type="pic"/>
          </p:nvPr>
        </p:nvSpPr>
        <p:spPr>
          <a:xfrm>
            <a:off x="713250" y="2341025"/>
            <a:ext cx="7717500" cy="22677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82"/>
          <p:cNvSpPr txBox="1"/>
          <p:nvPr>
            <p:ph type="title"/>
          </p:nvPr>
        </p:nvSpPr>
        <p:spPr>
          <a:xfrm>
            <a:off x="3010800" y="539500"/>
            <a:ext cx="4805100" cy="11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03" name="Google Shape;103;p82"/>
          <p:cNvSpPr txBox="1"/>
          <p:nvPr>
            <p:ph idx="3" type="title"/>
          </p:nvPr>
        </p:nvSpPr>
        <p:spPr>
          <a:xfrm>
            <a:off x="1328100" y="539500"/>
            <a:ext cx="15297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04" name="Google Shape;104;p82"/>
          <p:cNvSpPr txBox="1"/>
          <p:nvPr>
            <p:ph idx="1" type="subTitle"/>
          </p:nvPr>
        </p:nvSpPr>
        <p:spPr>
          <a:xfrm>
            <a:off x="3010800" y="1822762"/>
            <a:ext cx="48051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3_1_2_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8"/>
          <p:cNvSpPr/>
          <p:nvPr/>
        </p:nvSpPr>
        <p:spPr>
          <a:xfrm flipH="1">
            <a:off x="-25633" y="4401700"/>
            <a:ext cx="9169408" cy="741864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78"/>
          <p:cNvSpPr txBox="1"/>
          <p:nvPr>
            <p:ph idx="1" type="subTitle"/>
          </p:nvPr>
        </p:nvSpPr>
        <p:spPr>
          <a:xfrm>
            <a:off x="4452575" y="1722125"/>
            <a:ext cx="3944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108" name="Google Shape;108;p78"/>
          <p:cNvSpPr txBox="1"/>
          <p:nvPr>
            <p:ph idx="2" type="subTitle"/>
          </p:nvPr>
        </p:nvSpPr>
        <p:spPr>
          <a:xfrm>
            <a:off x="4452577" y="2028038"/>
            <a:ext cx="39447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9" name="Google Shape;109;p78"/>
          <p:cNvSpPr txBox="1"/>
          <p:nvPr>
            <p:ph idx="3" type="subTitle"/>
          </p:nvPr>
        </p:nvSpPr>
        <p:spPr>
          <a:xfrm>
            <a:off x="4452575" y="3248947"/>
            <a:ext cx="3944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110" name="Google Shape;110;p78"/>
          <p:cNvSpPr txBox="1"/>
          <p:nvPr>
            <p:ph idx="4" type="subTitle"/>
          </p:nvPr>
        </p:nvSpPr>
        <p:spPr>
          <a:xfrm>
            <a:off x="4452577" y="3554900"/>
            <a:ext cx="39447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1" name="Google Shape;111;p78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112" name="Google Shape;112;p78"/>
          <p:cNvSpPr/>
          <p:nvPr>
            <p:ph idx="5" type="pic"/>
          </p:nvPr>
        </p:nvSpPr>
        <p:spPr>
          <a:xfrm>
            <a:off x="713225" y="1380100"/>
            <a:ext cx="3481800" cy="32286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78"/>
          <p:cNvSpPr/>
          <p:nvPr/>
        </p:nvSpPr>
        <p:spPr>
          <a:xfrm flipH="1">
            <a:off x="5900300" y="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_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3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16" name="Google Shape;116;p83"/>
          <p:cNvSpPr txBox="1"/>
          <p:nvPr>
            <p:ph idx="1" type="subTitle"/>
          </p:nvPr>
        </p:nvSpPr>
        <p:spPr>
          <a:xfrm>
            <a:off x="713247" y="1415025"/>
            <a:ext cx="3390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117" name="Google Shape;117;p83"/>
          <p:cNvSpPr txBox="1"/>
          <p:nvPr>
            <p:ph idx="2" type="subTitle"/>
          </p:nvPr>
        </p:nvSpPr>
        <p:spPr>
          <a:xfrm>
            <a:off x="713225" y="1800425"/>
            <a:ext cx="3390300" cy="10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8" name="Google Shape;118;p83"/>
          <p:cNvSpPr txBox="1"/>
          <p:nvPr>
            <p:ph idx="3" type="subTitle"/>
          </p:nvPr>
        </p:nvSpPr>
        <p:spPr>
          <a:xfrm>
            <a:off x="713241" y="2900075"/>
            <a:ext cx="33903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119" name="Google Shape;119;p83"/>
          <p:cNvSpPr txBox="1"/>
          <p:nvPr>
            <p:ph idx="4" type="subTitle"/>
          </p:nvPr>
        </p:nvSpPr>
        <p:spPr>
          <a:xfrm>
            <a:off x="713225" y="3285475"/>
            <a:ext cx="3390300" cy="10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0" name="Google Shape;120;p83"/>
          <p:cNvSpPr txBox="1"/>
          <p:nvPr>
            <p:ph idx="5" type="subTitle"/>
          </p:nvPr>
        </p:nvSpPr>
        <p:spPr>
          <a:xfrm>
            <a:off x="4640998" y="1415025"/>
            <a:ext cx="3390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121" name="Google Shape;121;p83"/>
          <p:cNvSpPr txBox="1"/>
          <p:nvPr>
            <p:ph idx="6" type="subTitle"/>
          </p:nvPr>
        </p:nvSpPr>
        <p:spPr>
          <a:xfrm>
            <a:off x="4640625" y="1800404"/>
            <a:ext cx="3390300" cy="10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2" name="Google Shape;122;p83"/>
          <p:cNvSpPr txBox="1"/>
          <p:nvPr>
            <p:ph idx="7" type="subTitle"/>
          </p:nvPr>
        </p:nvSpPr>
        <p:spPr>
          <a:xfrm>
            <a:off x="4640640" y="2901147"/>
            <a:ext cx="33903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123" name="Google Shape;123;p83"/>
          <p:cNvSpPr txBox="1"/>
          <p:nvPr>
            <p:ph idx="8" type="subTitle"/>
          </p:nvPr>
        </p:nvSpPr>
        <p:spPr>
          <a:xfrm>
            <a:off x="4640625" y="3285450"/>
            <a:ext cx="3390300" cy="10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4" name="Google Shape;124;p83"/>
          <p:cNvSpPr/>
          <p:nvPr/>
        </p:nvSpPr>
        <p:spPr>
          <a:xfrm>
            <a:off x="-1426625" y="4608575"/>
            <a:ext cx="11149867" cy="572702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83"/>
          <p:cNvSpPr/>
          <p:nvPr/>
        </p:nvSpPr>
        <p:spPr>
          <a:xfrm rot="10800000">
            <a:off x="-137975" y="449350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83"/>
          <p:cNvSpPr/>
          <p:nvPr/>
        </p:nvSpPr>
        <p:spPr>
          <a:xfrm flipH="1">
            <a:off x="6600050" y="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6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22183f815_0_1283"/>
          <p:cNvSpPr txBox="1"/>
          <p:nvPr>
            <p:ph type="title"/>
          </p:nvPr>
        </p:nvSpPr>
        <p:spPr>
          <a:xfrm>
            <a:off x="716700" y="510900"/>
            <a:ext cx="7710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8"/>
          <p:cNvSpPr txBox="1"/>
          <p:nvPr>
            <p:ph type="title"/>
          </p:nvPr>
        </p:nvSpPr>
        <p:spPr>
          <a:xfrm>
            <a:off x="713225" y="564025"/>
            <a:ext cx="77175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31" name="Google Shape;131;p58"/>
          <p:cNvSpPr/>
          <p:nvPr/>
        </p:nvSpPr>
        <p:spPr>
          <a:xfrm flipH="1">
            <a:off x="-59" y="4608574"/>
            <a:ext cx="9144059" cy="610613"/>
          </a:xfrm>
          <a:custGeom>
            <a:rect b="b" l="l" r="r" t="t"/>
            <a:pathLst>
              <a:path extrusionOk="0" h="73215" w="180143">
                <a:moveTo>
                  <a:pt x="169301" y="1"/>
                </a:moveTo>
                <a:cubicBezTo>
                  <a:pt x="160572" y="1"/>
                  <a:pt x="152098" y="2747"/>
                  <a:pt x="143717" y="6797"/>
                </a:cubicBezTo>
                <a:cubicBezTo>
                  <a:pt x="139935" y="8626"/>
                  <a:pt x="136152" y="10486"/>
                  <a:pt x="132587" y="12700"/>
                </a:cubicBezTo>
                <a:cubicBezTo>
                  <a:pt x="110628" y="26345"/>
                  <a:pt x="99196" y="55683"/>
                  <a:pt x="74847" y="64308"/>
                </a:cubicBezTo>
                <a:cubicBezTo>
                  <a:pt x="65471" y="67632"/>
                  <a:pt x="56641" y="69003"/>
                  <a:pt x="48510" y="69003"/>
                </a:cubicBezTo>
                <a:cubicBezTo>
                  <a:pt x="25754" y="69003"/>
                  <a:pt x="8469" y="58267"/>
                  <a:pt x="1" y="49562"/>
                </a:cubicBezTo>
                <a:lnTo>
                  <a:pt x="1" y="73215"/>
                </a:lnTo>
                <a:lnTo>
                  <a:pt x="180143" y="73215"/>
                </a:lnTo>
                <a:lnTo>
                  <a:pt x="180143" y="1476"/>
                </a:lnTo>
                <a:cubicBezTo>
                  <a:pt x="176479" y="460"/>
                  <a:pt x="172869" y="1"/>
                  <a:pt x="1693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" name="Google Shape;132;p58"/>
          <p:cNvGrpSpPr/>
          <p:nvPr/>
        </p:nvGrpSpPr>
        <p:grpSpPr>
          <a:xfrm>
            <a:off x="378292" y="4404443"/>
            <a:ext cx="236303" cy="324282"/>
            <a:chOff x="4886375" y="3116500"/>
            <a:chExt cx="372600" cy="511325"/>
          </a:xfrm>
        </p:grpSpPr>
        <p:sp>
          <p:nvSpPr>
            <p:cNvPr id="133" name="Google Shape;133;p58"/>
            <p:cNvSpPr/>
            <p:nvPr/>
          </p:nvSpPr>
          <p:spPr>
            <a:xfrm>
              <a:off x="4886375" y="3116500"/>
              <a:ext cx="357525" cy="357525"/>
            </a:xfrm>
            <a:custGeom>
              <a:rect b="b" l="l" r="r" t="t"/>
              <a:pathLst>
                <a:path extrusionOk="0" h="14301" w="14301">
                  <a:moveTo>
                    <a:pt x="7151" y="1"/>
                  </a:moveTo>
                  <a:cubicBezTo>
                    <a:pt x="3202" y="1"/>
                    <a:pt x="1" y="3202"/>
                    <a:pt x="1" y="7151"/>
                  </a:cubicBezTo>
                  <a:cubicBezTo>
                    <a:pt x="1" y="11100"/>
                    <a:pt x="3202" y="14301"/>
                    <a:pt x="7151" y="14301"/>
                  </a:cubicBezTo>
                  <a:cubicBezTo>
                    <a:pt x="11100" y="14301"/>
                    <a:pt x="14301" y="11100"/>
                    <a:pt x="14301" y="7151"/>
                  </a:cubicBezTo>
                  <a:cubicBezTo>
                    <a:pt x="14301" y="3202"/>
                    <a:pt x="11100" y="1"/>
                    <a:pt x="71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8"/>
            <p:cNvSpPr/>
            <p:nvPr/>
          </p:nvSpPr>
          <p:spPr>
            <a:xfrm>
              <a:off x="4886375" y="3295250"/>
              <a:ext cx="372600" cy="332575"/>
            </a:xfrm>
            <a:custGeom>
              <a:rect b="b" l="l" r="r" t="t"/>
              <a:pathLst>
                <a:path extrusionOk="0" h="13303" w="14904">
                  <a:moveTo>
                    <a:pt x="1" y="1"/>
                  </a:moveTo>
                  <a:cubicBezTo>
                    <a:pt x="219" y="7816"/>
                    <a:pt x="7151" y="13303"/>
                    <a:pt x="7151" y="13303"/>
                  </a:cubicBezTo>
                  <a:cubicBezTo>
                    <a:pt x="14904" y="5384"/>
                    <a:pt x="14301" y="1"/>
                    <a:pt x="14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8"/>
            <p:cNvSpPr/>
            <p:nvPr/>
          </p:nvSpPr>
          <p:spPr>
            <a:xfrm>
              <a:off x="4975500" y="3205625"/>
              <a:ext cx="179300" cy="179300"/>
            </a:xfrm>
            <a:custGeom>
              <a:rect b="b" l="l" r="r" t="t"/>
              <a:pathLst>
                <a:path extrusionOk="0" h="7172" w="7172">
                  <a:moveTo>
                    <a:pt x="3586" y="0"/>
                  </a:moveTo>
                  <a:cubicBezTo>
                    <a:pt x="1611" y="0"/>
                    <a:pt x="0" y="1601"/>
                    <a:pt x="0" y="3586"/>
                  </a:cubicBezTo>
                  <a:cubicBezTo>
                    <a:pt x="0" y="5560"/>
                    <a:pt x="1611" y="7171"/>
                    <a:pt x="3586" y="7171"/>
                  </a:cubicBezTo>
                  <a:cubicBezTo>
                    <a:pt x="5571" y="7171"/>
                    <a:pt x="7171" y="5560"/>
                    <a:pt x="7171" y="3586"/>
                  </a:cubicBezTo>
                  <a:cubicBezTo>
                    <a:pt x="7171" y="1601"/>
                    <a:pt x="5571" y="0"/>
                    <a:pt x="3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58"/>
          <p:cNvSpPr/>
          <p:nvPr/>
        </p:nvSpPr>
        <p:spPr>
          <a:xfrm rot="10800000">
            <a:off x="6730850" y="-1"/>
            <a:ext cx="2496099" cy="2377805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8"/>
          <p:cNvSpPr/>
          <p:nvPr/>
        </p:nvSpPr>
        <p:spPr>
          <a:xfrm>
            <a:off x="7814775" y="-55900"/>
            <a:ext cx="1385125" cy="2120975"/>
          </a:xfrm>
          <a:custGeom>
            <a:rect b="b" l="l" r="r" t="t"/>
            <a:pathLst>
              <a:path extrusionOk="0" h="84839" w="55405">
                <a:moveTo>
                  <a:pt x="0" y="0"/>
                </a:moveTo>
                <a:cubicBezTo>
                  <a:pt x="7451" y="2031"/>
                  <a:pt x="15500" y="7698"/>
                  <a:pt x="17531" y="15149"/>
                </a:cubicBezTo>
                <a:cubicBezTo>
                  <a:pt x="18227" y="17702"/>
                  <a:pt x="18169" y="21402"/>
                  <a:pt x="16016" y="22941"/>
                </a:cubicBezTo>
                <a:cubicBezTo>
                  <a:pt x="14123" y="24294"/>
                  <a:pt x="9654" y="24332"/>
                  <a:pt x="9090" y="22075"/>
                </a:cubicBezTo>
                <a:cubicBezTo>
                  <a:pt x="8276" y="18818"/>
                  <a:pt x="14736" y="16393"/>
                  <a:pt x="17964" y="17314"/>
                </a:cubicBezTo>
                <a:cubicBezTo>
                  <a:pt x="21254" y="18253"/>
                  <a:pt x="24370" y="22379"/>
                  <a:pt x="23807" y="25754"/>
                </a:cubicBezTo>
                <a:cubicBezTo>
                  <a:pt x="22654" y="32668"/>
                  <a:pt x="21844" y="41841"/>
                  <a:pt x="27054" y="46531"/>
                </a:cubicBezTo>
                <a:cubicBezTo>
                  <a:pt x="31687" y="50701"/>
                  <a:pt x="41058" y="48694"/>
                  <a:pt x="44151" y="54106"/>
                </a:cubicBezTo>
                <a:cubicBezTo>
                  <a:pt x="46702" y="58569"/>
                  <a:pt x="44770" y="64377"/>
                  <a:pt x="45450" y="69472"/>
                </a:cubicBezTo>
                <a:cubicBezTo>
                  <a:pt x="46257" y="75522"/>
                  <a:pt x="50328" y="81452"/>
                  <a:pt x="55405" y="8483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0"/>
          <p:cNvSpPr/>
          <p:nvPr/>
        </p:nvSpPr>
        <p:spPr>
          <a:xfrm flipH="1">
            <a:off x="-476087" y="2330175"/>
            <a:ext cx="9620087" cy="2954042"/>
          </a:xfrm>
          <a:custGeom>
            <a:rect b="b" l="l" r="r" t="t"/>
            <a:pathLst>
              <a:path extrusionOk="0" h="73215" w="180143">
                <a:moveTo>
                  <a:pt x="169301" y="1"/>
                </a:moveTo>
                <a:cubicBezTo>
                  <a:pt x="160572" y="1"/>
                  <a:pt x="152098" y="2747"/>
                  <a:pt x="143717" y="6797"/>
                </a:cubicBezTo>
                <a:cubicBezTo>
                  <a:pt x="139935" y="8626"/>
                  <a:pt x="136152" y="10486"/>
                  <a:pt x="132587" y="12700"/>
                </a:cubicBezTo>
                <a:cubicBezTo>
                  <a:pt x="110628" y="26345"/>
                  <a:pt x="99196" y="55683"/>
                  <a:pt x="74847" y="64308"/>
                </a:cubicBezTo>
                <a:cubicBezTo>
                  <a:pt x="65471" y="67632"/>
                  <a:pt x="56641" y="69003"/>
                  <a:pt x="48510" y="69003"/>
                </a:cubicBezTo>
                <a:cubicBezTo>
                  <a:pt x="25754" y="69003"/>
                  <a:pt x="8469" y="58267"/>
                  <a:pt x="1" y="49562"/>
                </a:cubicBezTo>
                <a:lnTo>
                  <a:pt x="1" y="73215"/>
                </a:lnTo>
                <a:lnTo>
                  <a:pt x="180143" y="73215"/>
                </a:lnTo>
                <a:lnTo>
                  <a:pt x="180143" y="1476"/>
                </a:lnTo>
                <a:cubicBezTo>
                  <a:pt x="176479" y="460"/>
                  <a:pt x="172869" y="1"/>
                  <a:pt x="1693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60"/>
          <p:cNvSpPr txBox="1"/>
          <p:nvPr>
            <p:ph type="title"/>
          </p:nvPr>
        </p:nvSpPr>
        <p:spPr>
          <a:xfrm>
            <a:off x="3360925" y="1582475"/>
            <a:ext cx="4340700" cy="11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89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41" name="Google Shape;141;p60"/>
          <p:cNvSpPr txBox="1"/>
          <p:nvPr>
            <p:ph idx="1" type="body"/>
          </p:nvPr>
        </p:nvSpPr>
        <p:spPr>
          <a:xfrm>
            <a:off x="3360925" y="2926750"/>
            <a:ext cx="43407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2" name="Google Shape;142;p60"/>
          <p:cNvSpPr/>
          <p:nvPr/>
        </p:nvSpPr>
        <p:spPr>
          <a:xfrm>
            <a:off x="6586925" y="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2_1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4"/>
          <p:cNvSpPr txBox="1"/>
          <p:nvPr>
            <p:ph idx="1" type="subTitle"/>
          </p:nvPr>
        </p:nvSpPr>
        <p:spPr>
          <a:xfrm>
            <a:off x="711989" y="1691488"/>
            <a:ext cx="2484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145" name="Google Shape;145;p64"/>
          <p:cNvSpPr txBox="1"/>
          <p:nvPr>
            <p:ph idx="2" type="subTitle"/>
          </p:nvPr>
        </p:nvSpPr>
        <p:spPr>
          <a:xfrm>
            <a:off x="711988" y="2062862"/>
            <a:ext cx="24843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6" name="Google Shape;146;p64"/>
          <p:cNvSpPr txBox="1"/>
          <p:nvPr>
            <p:ph idx="3" type="subTitle"/>
          </p:nvPr>
        </p:nvSpPr>
        <p:spPr>
          <a:xfrm>
            <a:off x="3329851" y="1691488"/>
            <a:ext cx="2484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147" name="Google Shape;147;p64"/>
          <p:cNvSpPr txBox="1"/>
          <p:nvPr>
            <p:ph idx="4" type="subTitle"/>
          </p:nvPr>
        </p:nvSpPr>
        <p:spPr>
          <a:xfrm>
            <a:off x="3329850" y="2062862"/>
            <a:ext cx="24843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8" name="Google Shape;148;p64"/>
          <p:cNvSpPr txBox="1"/>
          <p:nvPr>
            <p:ph idx="5" type="subTitle"/>
          </p:nvPr>
        </p:nvSpPr>
        <p:spPr>
          <a:xfrm>
            <a:off x="5947713" y="1691488"/>
            <a:ext cx="2484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149" name="Google Shape;149;p64"/>
          <p:cNvSpPr txBox="1"/>
          <p:nvPr>
            <p:ph idx="6" type="subTitle"/>
          </p:nvPr>
        </p:nvSpPr>
        <p:spPr>
          <a:xfrm>
            <a:off x="5947713" y="2062864"/>
            <a:ext cx="24843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0" name="Google Shape;150;p64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51" name="Google Shape;151;p64"/>
          <p:cNvSpPr/>
          <p:nvPr/>
        </p:nvSpPr>
        <p:spPr>
          <a:xfrm flipH="1">
            <a:off x="-25625" y="4115699"/>
            <a:ext cx="9169408" cy="1027804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64"/>
          <p:cNvSpPr/>
          <p:nvPr/>
        </p:nvSpPr>
        <p:spPr>
          <a:xfrm rot="10800000">
            <a:off x="-831537" y="449350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4"/>
          <p:cNvSpPr/>
          <p:nvPr/>
        </p:nvSpPr>
        <p:spPr>
          <a:xfrm>
            <a:off x="6256875" y="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7"/>
          <p:cNvSpPr txBox="1"/>
          <p:nvPr>
            <p:ph type="title"/>
          </p:nvPr>
        </p:nvSpPr>
        <p:spPr>
          <a:xfrm>
            <a:off x="4129375" y="2140925"/>
            <a:ext cx="43014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56" name="Google Shape;156;p67"/>
          <p:cNvSpPr txBox="1"/>
          <p:nvPr>
            <p:ph idx="2" type="title"/>
          </p:nvPr>
        </p:nvSpPr>
        <p:spPr>
          <a:xfrm>
            <a:off x="5430675" y="901025"/>
            <a:ext cx="15078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57" name="Google Shape;157;p67"/>
          <p:cNvSpPr txBox="1"/>
          <p:nvPr>
            <p:ph idx="1" type="subTitle"/>
          </p:nvPr>
        </p:nvSpPr>
        <p:spPr>
          <a:xfrm>
            <a:off x="4129375" y="3529524"/>
            <a:ext cx="43014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58" name="Google Shape;158;p67"/>
          <p:cNvSpPr/>
          <p:nvPr/>
        </p:nvSpPr>
        <p:spPr>
          <a:xfrm flipH="1">
            <a:off x="-1630803" y="2812325"/>
            <a:ext cx="10774803" cy="2331166"/>
          </a:xfrm>
          <a:custGeom>
            <a:rect b="b" l="l" r="r" t="t"/>
            <a:pathLst>
              <a:path extrusionOk="0" h="73215" w="180143">
                <a:moveTo>
                  <a:pt x="169301" y="1"/>
                </a:moveTo>
                <a:cubicBezTo>
                  <a:pt x="160572" y="1"/>
                  <a:pt x="152098" y="2747"/>
                  <a:pt x="143717" y="6797"/>
                </a:cubicBezTo>
                <a:cubicBezTo>
                  <a:pt x="139935" y="8626"/>
                  <a:pt x="136152" y="10486"/>
                  <a:pt x="132587" y="12700"/>
                </a:cubicBezTo>
                <a:cubicBezTo>
                  <a:pt x="110628" y="26345"/>
                  <a:pt x="99196" y="55683"/>
                  <a:pt x="74847" y="64308"/>
                </a:cubicBezTo>
                <a:cubicBezTo>
                  <a:pt x="65471" y="67632"/>
                  <a:pt x="56641" y="69003"/>
                  <a:pt x="48510" y="69003"/>
                </a:cubicBezTo>
                <a:cubicBezTo>
                  <a:pt x="25754" y="69003"/>
                  <a:pt x="8469" y="58267"/>
                  <a:pt x="1" y="49562"/>
                </a:cubicBezTo>
                <a:lnTo>
                  <a:pt x="1" y="73215"/>
                </a:lnTo>
                <a:lnTo>
                  <a:pt x="180143" y="73215"/>
                </a:lnTo>
                <a:lnTo>
                  <a:pt x="180143" y="1476"/>
                </a:lnTo>
                <a:cubicBezTo>
                  <a:pt x="176479" y="460"/>
                  <a:pt x="172869" y="1"/>
                  <a:pt x="1693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67"/>
          <p:cNvSpPr/>
          <p:nvPr/>
        </p:nvSpPr>
        <p:spPr>
          <a:xfrm>
            <a:off x="6229800" y="-7035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6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9"/>
          <p:cNvSpPr txBox="1"/>
          <p:nvPr>
            <p:ph type="title"/>
          </p:nvPr>
        </p:nvSpPr>
        <p:spPr>
          <a:xfrm flipH="1">
            <a:off x="597125" y="1592100"/>
            <a:ext cx="8331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59"/>
          <p:cNvSpPr txBox="1"/>
          <p:nvPr>
            <p:ph idx="1" type="subTitle"/>
          </p:nvPr>
        </p:nvSpPr>
        <p:spPr>
          <a:xfrm flipH="1">
            <a:off x="1430223" y="1722875"/>
            <a:ext cx="2559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17" name="Google Shape;17;p59"/>
          <p:cNvSpPr txBox="1"/>
          <p:nvPr>
            <p:ph idx="2" type="subTitle"/>
          </p:nvPr>
        </p:nvSpPr>
        <p:spPr>
          <a:xfrm flipH="1">
            <a:off x="1430225" y="2046473"/>
            <a:ext cx="2559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" name="Google Shape;18;p59"/>
          <p:cNvSpPr txBox="1"/>
          <p:nvPr>
            <p:ph idx="3" type="title"/>
          </p:nvPr>
        </p:nvSpPr>
        <p:spPr>
          <a:xfrm flipH="1">
            <a:off x="597125" y="3045250"/>
            <a:ext cx="8331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59"/>
          <p:cNvSpPr txBox="1"/>
          <p:nvPr>
            <p:ph idx="4" type="subTitle"/>
          </p:nvPr>
        </p:nvSpPr>
        <p:spPr>
          <a:xfrm flipH="1">
            <a:off x="1430223" y="3173476"/>
            <a:ext cx="2559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20" name="Google Shape;20;p59"/>
          <p:cNvSpPr txBox="1"/>
          <p:nvPr>
            <p:ph idx="5" type="subTitle"/>
          </p:nvPr>
        </p:nvSpPr>
        <p:spPr>
          <a:xfrm flipH="1">
            <a:off x="1430225" y="3479425"/>
            <a:ext cx="2559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1" name="Google Shape;21;p59"/>
          <p:cNvSpPr txBox="1"/>
          <p:nvPr>
            <p:ph idx="6" type="title"/>
          </p:nvPr>
        </p:nvSpPr>
        <p:spPr>
          <a:xfrm>
            <a:off x="4025475" y="1592100"/>
            <a:ext cx="8118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59"/>
          <p:cNvSpPr txBox="1"/>
          <p:nvPr>
            <p:ph idx="7" type="subTitle"/>
          </p:nvPr>
        </p:nvSpPr>
        <p:spPr>
          <a:xfrm>
            <a:off x="4837275" y="1722875"/>
            <a:ext cx="2559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23" name="Google Shape;23;p59"/>
          <p:cNvSpPr txBox="1"/>
          <p:nvPr>
            <p:ph idx="8" type="subTitle"/>
          </p:nvPr>
        </p:nvSpPr>
        <p:spPr>
          <a:xfrm>
            <a:off x="4837276" y="2046483"/>
            <a:ext cx="2559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59"/>
          <p:cNvSpPr txBox="1"/>
          <p:nvPr>
            <p:ph idx="9" type="title"/>
          </p:nvPr>
        </p:nvSpPr>
        <p:spPr>
          <a:xfrm>
            <a:off x="4025475" y="3045250"/>
            <a:ext cx="8118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" name="Google Shape;25;p59"/>
          <p:cNvSpPr txBox="1"/>
          <p:nvPr>
            <p:ph idx="13" type="subTitle"/>
          </p:nvPr>
        </p:nvSpPr>
        <p:spPr>
          <a:xfrm>
            <a:off x="4837275" y="3173476"/>
            <a:ext cx="2559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26" name="Google Shape;26;p59"/>
          <p:cNvSpPr txBox="1"/>
          <p:nvPr>
            <p:ph idx="14" type="subTitle"/>
          </p:nvPr>
        </p:nvSpPr>
        <p:spPr>
          <a:xfrm>
            <a:off x="4837276" y="3479425"/>
            <a:ext cx="2559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" name="Google Shape;27;p59"/>
          <p:cNvSpPr txBox="1"/>
          <p:nvPr>
            <p:ph idx="15" type="title"/>
          </p:nvPr>
        </p:nvSpPr>
        <p:spPr>
          <a:xfrm>
            <a:off x="713250" y="560425"/>
            <a:ext cx="77175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2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28" name="Google Shape;28;p59"/>
          <p:cNvSpPr/>
          <p:nvPr/>
        </p:nvSpPr>
        <p:spPr>
          <a:xfrm>
            <a:off x="-25625" y="4321125"/>
            <a:ext cx="9169408" cy="822375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9"/>
          <p:cNvSpPr/>
          <p:nvPr/>
        </p:nvSpPr>
        <p:spPr>
          <a:xfrm flipH="1">
            <a:off x="6647900" y="2787474"/>
            <a:ext cx="2496099" cy="2377805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8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62" name="Google Shape;162;p68"/>
          <p:cNvSpPr txBox="1"/>
          <p:nvPr>
            <p:ph idx="1" type="subTitle"/>
          </p:nvPr>
        </p:nvSpPr>
        <p:spPr>
          <a:xfrm>
            <a:off x="5946550" y="3005919"/>
            <a:ext cx="2483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163" name="Google Shape;163;p68"/>
          <p:cNvSpPr txBox="1"/>
          <p:nvPr>
            <p:ph idx="2" type="subTitle"/>
          </p:nvPr>
        </p:nvSpPr>
        <p:spPr>
          <a:xfrm>
            <a:off x="5946550" y="3321155"/>
            <a:ext cx="24831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4" name="Google Shape;164;p68"/>
          <p:cNvSpPr txBox="1"/>
          <p:nvPr>
            <p:ph idx="3" type="subTitle"/>
          </p:nvPr>
        </p:nvSpPr>
        <p:spPr>
          <a:xfrm>
            <a:off x="5946550" y="1509200"/>
            <a:ext cx="2483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165" name="Google Shape;165;p68"/>
          <p:cNvSpPr txBox="1"/>
          <p:nvPr>
            <p:ph idx="4" type="subTitle"/>
          </p:nvPr>
        </p:nvSpPr>
        <p:spPr>
          <a:xfrm>
            <a:off x="5946550" y="1824436"/>
            <a:ext cx="24831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6" name="Google Shape;166;p68"/>
          <p:cNvSpPr txBox="1"/>
          <p:nvPr>
            <p:ph idx="5" type="subTitle"/>
          </p:nvPr>
        </p:nvSpPr>
        <p:spPr>
          <a:xfrm>
            <a:off x="3329875" y="1509200"/>
            <a:ext cx="2483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167" name="Google Shape;167;p68"/>
          <p:cNvSpPr txBox="1"/>
          <p:nvPr>
            <p:ph idx="6" type="subTitle"/>
          </p:nvPr>
        </p:nvSpPr>
        <p:spPr>
          <a:xfrm>
            <a:off x="3329875" y="1824430"/>
            <a:ext cx="24831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8" name="Google Shape;168;p68"/>
          <p:cNvSpPr txBox="1"/>
          <p:nvPr>
            <p:ph idx="7" type="subTitle"/>
          </p:nvPr>
        </p:nvSpPr>
        <p:spPr>
          <a:xfrm>
            <a:off x="713200" y="1509200"/>
            <a:ext cx="2483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169" name="Google Shape;169;p68"/>
          <p:cNvSpPr txBox="1"/>
          <p:nvPr>
            <p:ph idx="8" type="subTitle"/>
          </p:nvPr>
        </p:nvSpPr>
        <p:spPr>
          <a:xfrm>
            <a:off x="713200" y="1824425"/>
            <a:ext cx="24831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0" name="Google Shape;170;p68"/>
          <p:cNvSpPr txBox="1"/>
          <p:nvPr>
            <p:ph idx="9" type="subTitle"/>
          </p:nvPr>
        </p:nvSpPr>
        <p:spPr>
          <a:xfrm>
            <a:off x="713200" y="3005921"/>
            <a:ext cx="2483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171" name="Google Shape;171;p68"/>
          <p:cNvSpPr txBox="1"/>
          <p:nvPr>
            <p:ph idx="13" type="subTitle"/>
          </p:nvPr>
        </p:nvSpPr>
        <p:spPr>
          <a:xfrm>
            <a:off x="713200" y="3321157"/>
            <a:ext cx="24831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2" name="Google Shape;172;p68"/>
          <p:cNvSpPr txBox="1"/>
          <p:nvPr>
            <p:ph idx="14" type="subTitle"/>
          </p:nvPr>
        </p:nvSpPr>
        <p:spPr>
          <a:xfrm>
            <a:off x="3329875" y="3005918"/>
            <a:ext cx="2483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173" name="Google Shape;173;p68"/>
          <p:cNvSpPr txBox="1"/>
          <p:nvPr>
            <p:ph idx="15" type="subTitle"/>
          </p:nvPr>
        </p:nvSpPr>
        <p:spPr>
          <a:xfrm>
            <a:off x="3329875" y="3321153"/>
            <a:ext cx="24831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4" name="Google Shape;174;p68"/>
          <p:cNvSpPr/>
          <p:nvPr/>
        </p:nvSpPr>
        <p:spPr>
          <a:xfrm flipH="1">
            <a:off x="-25633" y="4502650"/>
            <a:ext cx="9169408" cy="640877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" name="Google Shape;175;p68"/>
          <p:cNvGrpSpPr/>
          <p:nvPr/>
        </p:nvGrpSpPr>
        <p:grpSpPr>
          <a:xfrm>
            <a:off x="556867" y="4550543"/>
            <a:ext cx="236303" cy="324282"/>
            <a:chOff x="4886375" y="3116500"/>
            <a:chExt cx="372600" cy="511325"/>
          </a:xfrm>
        </p:grpSpPr>
        <p:sp>
          <p:nvSpPr>
            <p:cNvPr id="176" name="Google Shape;176;p68"/>
            <p:cNvSpPr/>
            <p:nvPr/>
          </p:nvSpPr>
          <p:spPr>
            <a:xfrm>
              <a:off x="4886375" y="3116500"/>
              <a:ext cx="357525" cy="357525"/>
            </a:xfrm>
            <a:custGeom>
              <a:rect b="b" l="l" r="r" t="t"/>
              <a:pathLst>
                <a:path extrusionOk="0" h="14301" w="14301">
                  <a:moveTo>
                    <a:pt x="7151" y="1"/>
                  </a:moveTo>
                  <a:cubicBezTo>
                    <a:pt x="3202" y="1"/>
                    <a:pt x="1" y="3202"/>
                    <a:pt x="1" y="7151"/>
                  </a:cubicBezTo>
                  <a:cubicBezTo>
                    <a:pt x="1" y="11100"/>
                    <a:pt x="3202" y="14301"/>
                    <a:pt x="7151" y="14301"/>
                  </a:cubicBezTo>
                  <a:cubicBezTo>
                    <a:pt x="11100" y="14301"/>
                    <a:pt x="14301" y="11100"/>
                    <a:pt x="14301" y="7151"/>
                  </a:cubicBezTo>
                  <a:cubicBezTo>
                    <a:pt x="14301" y="3202"/>
                    <a:pt x="11100" y="1"/>
                    <a:pt x="71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8"/>
            <p:cNvSpPr/>
            <p:nvPr/>
          </p:nvSpPr>
          <p:spPr>
            <a:xfrm>
              <a:off x="4886375" y="3295250"/>
              <a:ext cx="372600" cy="332575"/>
            </a:xfrm>
            <a:custGeom>
              <a:rect b="b" l="l" r="r" t="t"/>
              <a:pathLst>
                <a:path extrusionOk="0" h="13303" w="14904">
                  <a:moveTo>
                    <a:pt x="1" y="1"/>
                  </a:moveTo>
                  <a:cubicBezTo>
                    <a:pt x="219" y="7816"/>
                    <a:pt x="7151" y="13303"/>
                    <a:pt x="7151" y="13303"/>
                  </a:cubicBezTo>
                  <a:cubicBezTo>
                    <a:pt x="14904" y="5384"/>
                    <a:pt x="14301" y="1"/>
                    <a:pt x="14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68"/>
            <p:cNvSpPr/>
            <p:nvPr/>
          </p:nvSpPr>
          <p:spPr>
            <a:xfrm>
              <a:off x="4975500" y="3205625"/>
              <a:ext cx="179300" cy="179300"/>
            </a:xfrm>
            <a:custGeom>
              <a:rect b="b" l="l" r="r" t="t"/>
              <a:pathLst>
                <a:path extrusionOk="0" h="7172" w="7172">
                  <a:moveTo>
                    <a:pt x="3586" y="0"/>
                  </a:moveTo>
                  <a:cubicBezTo>
                    <a:pt x="1611" y="0"/>
                    <a:pt x="0" y="1601"/>
                    <a:pt x="0" y="3586"/>
                  </a:cubicBezTo>
                  <a:cubicBezTo>
                    <a:pt x="0" y="5560"/>
                    <a:pt x="1611" y="7171"/>
                    <a:pt x="3586" y="7171"/>
                  </a:cubicBezTo>
                  <a:cubicBezTo>
                    <a:pt x="5571" y="7171"/>
                    <a:pt x="7171" y="5560"/>
                    <a:pt x="7171" y="3586"/>
                  </a:cubicBezTo>
                  <a:cubicBezTo>
                    <a:pt x="7171" y="1601"/>
                    <a:pt x="5571" y="0"/>
                    <a:pt x="3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68"/>
          <p:cNvSpPr/>
          <p:nvPr/>
        </p:nvSpPr>
        <p:spPr>
          <a:xfrm flipH="1">
            <a:off x="6707425" y="2765724"/>
            <a:ext cx="2496099" cy="2377805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68"/>
          <p:cNvSpPr/>
          <p:nvPr/>
        </p:nvSpPr>
        <p:spPr>
          <a:xfrm flipH="1">
            <a:off x="4363150" y="-25925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9"/>
          <p:cNvSpPr/>
          <p:nvPr/>
        </p:nvSpPr>
        <p:spPr>
          <a:xfrm>
            <a:off x="-310275" y="3081200"/>
            <a:ext cx="12306613" cy="2062270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9"/>
          <p:cNvSpPr/>
          <p:nvPr/>
        </p:nvSpPr>
        <p:spPr>
          <a:xfrm>
            <a:off x="0" y="2692024"/>
            <a:ext cx="2806949" cy="2451440"/>
          </a:xfrm>
          <a:custGeom>
            <a:rect b="b" l="l" r="r" t="t"/>
            <a:pathLst>
              <a:path extrusionOk="0" h="82547" w="61475">
                <a:moveTo>
                  <a:pt x="0" y="0"/>
                </a:moveTo>
                <a:lnTo>
                  <a:pt x="0" y="82546"/>
                </a:lnTo>
                <a:lnTo>
                  <a:pt x="61475" y="82546"/>
                </a:lnTo>
                <a:cubicBezTo>
                  <a:pt x="56684" y="75062"/>
                  <a:pt x="53268" y="71065"/>
                  <a:pt x="40136" y="69968"/>
                </a:cubicBezTo>
                <a:cubicBezTo>
                  <a:pt x="38457" y="56451"/>
                  <a:pt x="28120" y="45529"/>
                  <a:pt x="17218" y="45529"/>
                </a:cubicBezTo>
                <a:cubicBezTo>
                  <a:pt x="16939" y="45529"/>
                  <a:pt x="16659" y="45536"/>
                  <a:pt x="16379" y="45551"/>
                </a:cubicBezTo>
                <a:cubicBezTo>
                  <a:pt x="15639" y="36790"/>
                  <a:pt x="14880" y="27923"/>
                  <a:pt x="12436" y="19653"/>
                </a:cubicBezTo>
                <a:cubicBezTo>
                  <a:pt x="9992" y="11392"/>
                  <a:pt x="7048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9"/>
          <p:cNvSpPr/>
          <p:nvPr/>
        </p:nvSpPr>
        <p:spPr>
          <a:xfrm flipH="1" rot="10800000">
            <a:off x="5846875" y="4267170"/>
            <a:ext cx="3892422" cy="87633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9"/>
          <p:cNvSpPr txBox="1"/>
          <p:nvPr>
            <p:ph type="title"/>
          </p:nvPr>
        </p:nvSpPr>
        <p:spPr>
          <a:xfrm>
            <a:off x="1033450" y="1179425"/>
            <a:ext cx="4977900" cy="23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6" name="Google Shape;186;p69"/>
          <p:cNvSpPr/>
          <p:nvPr/>
        </p:nvSpPr>
        <p:spPr>
          <a:xfrm flipH="1" rot="10800000">
            <a:off x="-146103" y="-93787"/>
            <a:ext cx="2142600" cy="2156712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0"/>
          <p:cNvSpPr txBox="1"/>
          <p:nvPr>
            <p:ph type="title"/>
          </p:nvPr>
        </p:nvSpPr>
        <p:spPr>
          <a:xfrm>
            <a:off x="948700" y="3538625"/>
            <a:ext cx="39123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9" name="Google Shape;189;p70"/>
          <p:cNvSpPr txBox="1"/>
          <p:nvPr>
            <p:ph idx="1" type="subTitle"/>
          </p:nvPr>
        </p:nvSpPr>
        <p:spPr>
          <a:xfrm>
            <a:off x="948700" y="1207275"/>
            <a:ext cx="39123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9pPr>
          </a:lstStyle>
          <a:p/>
        </p:txBody>
      </p:sp>
      <p:sp>
        <p:nvSpPr>
          <p:cNvPr id="190" name="Google Shape;190;p70"/>
          <p:cNvSpPr/>
          <p:nvPr>
            <p:ph idx="2" type="pic"/>
          </p:nvPr>
        </p:nvSpPr>
        <p:spPr>
          <a:xfrm>
            <a:off x="5429575" y="539500"/>
            <a:ext cx="3001200" cy="4069200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70"/>
          <p:cNvSpPr/>
          <p:nvPr/>
        </p:nvSpPr>
        <p:spPr>
          <a:xfrm>
            <a:off x="-59" y="3855999"/>
            <a:ext cx="9144059" cy="1363080"/>
          </a:xfrm>
          <a:custGeom>
            <a:rect b="b" l="l" r="r" t="t"/>
            <a:pathLst>
              <a:path extrusionOk="0" h="73215" w="180143">
                <a:moveTo>
                  <a:pt x="169301" y="1"/>
                </a:moveTo>
                <a:cubicBezTo>
                  <a:pt x="160572" y="1"/>
                  <a:pt x="152098" y="2747"/>
                  <a:pt x="143717" y="6797"/>
                </a:cubicBezTo>
                <a:cubicBezTo>
                  <a:pt x="139935" y="8626"/>
                  <a:pt x="136152" y="10486"/>
                  <a:pt x="132587" y="12700"/>
                </a:cubicBezTo>
                <a:cubicBezTo>
                  <a:pt x="110628" y="26345"/>
                  <a:pt x="99196" y="55683"/>
                  <a:pt x="74847" y="64308"/>
                </a:cubicBezTo>
                <a:cubicBezTo>
                  <a:pt x="65471" y="67632"/>
                  <a:pt x="56641" y="69003"/>
                  <a:pt x="48510" y="69003"/>
                </a:cubicBezTo>
                <a:cubicBezTo>
                  <a:pt x="25754" y="69003"/>
                  <a:pt x="8469" y="58267"/>
                  <a:pt x="1" y="49562"/>
                </a:cubicBezTo>
                <a:lnTo>
                  <a:pt x="1" y="73215"/>
                </a:lnTo>
                <a:lnTo>
                  <a:pt x="180143" y="73215"/>
                </a:lnTo>
                <a:lnTo>
                  <a:pt x="180143" y="1476"/>
                </a:lnTo>
                <a:cubicBezTo>
                  <a:pt x="176479" y="460"/>
                  <a:pt x="172869" y="1"/>
                  <a:pt x="1693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1"/>
          <p:cNvSpPr/>
          <p:nvPr>
            <p:ph idx="2" type="pic"/>
          </p:nvPr>
        </p:nvSpPr>
        <p:spPr>
          <a:xfrm>
            <a:off x="-39700" y="-54125"/>
            <a:ext cx="9243600" cy="5197500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71"/>
          <p:cNvSpPr txBox="1"/>
          <p:nvPr>
            <p:ph idx="1" type="body"/>
          </p:nvPr>
        </p:nvSpPr>
        <p:spPr>
          <a:xfrm>
            <a:off x="713225" y="539500"/>
            <a:ext cx="7717500" cy="61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Hind"/>
                <a:ea typeface="Hind"/>
                <a:cs typeface="Hind"/>
                <a:sym typeface="Hind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6"/>
          <p:cNvSpPr/>
          <p:nvPr/>
        </p:nvSpPr>
        <p:spPr>
          <a:xfrm>
            <a:off x="-416600" y="3159000"/>
            <a:ext cx="9560594" cy="2292557"/>
          </a:xfrm>
          <a:custGeom>
            <a:rect b="b" l="l" r="r" t="t"/>
            <a:pathLst>
              <a:path extrusionOk="0" h="68501" w="285668">
                <a:moveTo>
                  <a:pt x="59461" y="0"/>
                </a:moveTo>
                <a:cubicBezTo>
                  <a:pt x="57978" y="0"/>
                  <a:pt x="56495" y="24"/>
                  <a:pt x="55014" y="71"/>
                </a:cubicBezTo>
                <a:cubicBezTo>
                  <a:pt x="36291" y="648"/>
                  <a:pt x="17849" y="4768"/>
                  <a:pt x="0" y="10257"/>
                </a:cubicBezTo>
                <a:lnTo>
                  <a:pt x="0" y="68501"/>
                </a:lnTo>
                <a:lnTo>
                  <a:pt x="285668" y="68402"/>
                </a:lnTo>
                <a:lnTo>
                  <a:pt x="284926" y="8674"/>
                </a:lnTo>
                <a:cubicBezTo>
                  <a:pt x="272153" y="19074"/>
                  <a:pt x="279586" y="36363"/>
                  <a:pt x="266863" y="46169"/>
                </a:cubicBezTo>
                <a:cubicBezTo>
                  <a:pt x="254809" y="55474"/>
                  <a:pt x="235262" y="59718"/>
                  <a:pt x="215576" y="59718"/>
                </a:cubicBezTo>
                <a:cubicBezTo>
                  <a:pt x="197119" y="59718"/>
                  <a:pt x="178539" y="55988"/>
                  <a:pt x="165899" y="49201"/>
                </a:cubicBezTo>
                <a:cubicBezTo>
                  <a:pt x="145792" y="38406"/>
                  <a:pt x="129954" y="21035"/>
                  <a:pt x="109484" y="10866"/>
                </a:cubicBezTo>
                <a:cubicBezTo>
                  <a:pt x="94124" y="3232"/>
                  <a:pt x="76738" y="0"/>
                  <a:pt x="594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76"/>
          <p:cNvSpPr txBox="1"/>
          <p:nvPr>
            <p:ph idx="1" type="subTitle"/>
          </p:nvPr>
        </p:nvSpPr>
        <p:spPr>
          <a:xfrm>
            <a:off x="4224525" y="2785925"/>
            <a:ext cx="40449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198" name="Google Shape;198;p76"/>
          <p:cNvSpPr txBox="1"/>
          <p:nvPr>
            <p:ph type="title"/>
          </p:nvPr>
        </p:nvSpPr>
        <p:spPr>
          <a:xfrm>
            <a:off x="4224525" y="986125"/>
            <a:ext cx="40449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99" name="Google Shape;199;p76"/>
          <p:cNvSpPr/>
          <p:nvPr>
            <p:ph idx="2" type="pic"/>
          </p:nvPr>
        </p:nvSpPr>
        <p:spPr>
          <a:xfrm>
            <a:off x="713225" y="539500"/>
            <a:ext cx="3215400" cy="4069200"/>
          </a:xfrm>
          <a:prstGeom prst="rect">
            <a:avLst/>
          </a:prstGeom>
          <a:noFill/>
          <a:ln>
            <a:noFill/>
          </a:ln>
        </p:spPr>
      </p:sp>
      <p:sp>
        <p:nvSpPr>
          <p:cNvPr id="200" name="Google Shape;200;p76"/>
          <p:cNvSpPr/>
          <p:nvPr/>
        </p:nvSpPr>
        <p:spPr>
          <a:xfrm>
            <a:off x="6338025" y="285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76"/>
          <p:cNvSpPr/>
          <p:nvPr/>
        </p:nvSpPr>
        <p:spPr>
          <a:xfrm>
            <a:off x="-19850" y="-72150"/>
            <a:ext cx="1293150" cy="1022625"/>
          </a:xfrm>
          <a:custGeom>
            <a:rect b="b" l="l" r="r" t="t"/>
            <a:pathLst>
              <a:path extrusionOk="0" h="40905" w="51726">
                <a:moveTo>
                  <a:pt x="0" y="40905"/>
                </a:moveTo>
                <a:cubicBezTo>
                  <a:pt x="4596" y="40905"/>
                  <a:pt x="9418" y="36132"/>
                  <a:pt x="10172" y="31599"/>
                </a:cubicBezTo>
                <a:cubicBezTo>
                  <a:pt x="10453" y="29912"/>
                  <a:pt x="9475" y="27359"/>
                  <a:pt x="7792" y="27054"/>
                </a:cubicBezTo>
                <a:cubicBezTo>
                  <a:pt x="6372" y="26796"/>
                  <a:pt x="3979" y="28251"/>
                  <a:pt x="4329" y="29651"/>
                </a:cubicBezTo>
                <a:cubicBezTo>
                  <a:pt x="4993" y="32307"/>
                  <a:pt x="9842" y="33766"/>
                  <a:pt x="12120" y="32248"/>
                </a:cubicBezTo>
                <a:cubicBezTo>
                  <a:pt x="16803" y="29127"/>
                  <a:pt x="17393" y="21734"/>
                  <a:pt x="22076" y="18613"/>
                </a:cubicBezTo>
                <a:cubicBezTo>
                  <a:pt x="26109" y="15925"/>
                  <a:pt x="31809" y="17103"/>
                  <a:pt x="36144" y="14934"/>
                </a:cubicBezTo>
                <a:cubicBezTo>
                  <a:pt x="39065" y="13472"/>
                  <a:pt x="40275" y="9797"/>
                  <a:pt x="42853" y="7792"/>
                </a:cubicBezTo>
                <a:cubicBezTo>
                  <a:pt x="45960" y="5375"/>
                  <a:pt x="50773" y="3819"/>
                  <a:pt x="51726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7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04" name="Google Shape;204;p77"/>
          <p:cNvSpPr/>
          <p:nvPr/>
        </p:nvSpPr>
        <p:spPr>
          <a:xfrm>
            <a:off x="-25625" y="4570825"/>
            <a:ext cx="9169408" cy="572702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77"/>
          <p:cNvSpPr/>
          <p:nvPr/>
        </p:nvSpPr>
        <p:spPr>
          <a:xfrm rot="10800000">
            <a:off x="6869773" y="6"/>
            <a:ext cx="2274235" cy="2362719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4_2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9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08" name="Google Shape;208;p79"/>
          <p:cNvSpPr/>
          <p:nvPr/>
        </p:nvSpPr>
        <p:spPr>
          <a:xfrm flipH="1">
            <a:off x="-287" y="2442575"/>
            <a:ext cx="10557161" cy="2819601"/>
          </a:xfrm>
          <a:custGeom>
            <a:rect b="b" l="l" r="r" t="t"/>
            <a:pathLst>
              <a:path extrusionOk="0" h="132906" w="285483">
                <a:moveTo>
                  <a:pt x="0" y="0"/>
                </a:moveTo>
                <a:lnTo>
                  <a:pt x="0" y="132905"/>
                </a:lnTo>
                <a:lnTo>
                  <a:pt x="285482" y="132905"/>
                </a:lnTo>
                <a:lnTo>
                  <a:pt x="285482" y="100656"/>
                </a:lnTo>
                <a:cubicBezTo>
                  <a:pt x="272574" y="90659"/>
                  <a:pt x="254500" y="87297"/>
                  <a:pt x="237056" y="87297"/>
                </a:cubicBezTo>
                <a:cubicBezTo>
                  <a:pt x="218260" y="87297"/>
                  <a:pt x="200194" y="91200"/>
                  <a:pt x="190107" y="94911"/>
                </a:cubicBezTo>
                <a:cubicBezTo>
                  <a:pt x="166592" y="103555"/>
                  <a:pt x="158759" y="105652"/>
                  <a:pt x="137821" y="108712"/>
                </a:cubicBezTo>
                <a:cubicBezTo>
                  <a:pt x="133761" y="109305"/>
                  <a:pt x="129688" y="109591"/>
                  <a:pt x="125629" y="109591"/>
                </a:cubicBezTo>
                <a:cubicBezTo>
                  <a:pt x="93809" y="109591"/>
                  <a:pt x="62860" y="92039"/>
                  <a:pt x="45881" y="67639"/>
                </a:cubicBezTo>
                <a:cubicBezTo>
                  <a:pt x="35024" y="52045"/>
                  <a:pt x="29109" y="34176"/>
                  <a:pt x="20278" y="17601"/>
                </a:cubicBezTo>
                <a:cubicBezTo>
                  <a:pt x="17012" y="11464"/>
                  <a:pt x="12980" y="5174"/>
                  <a:pt x="6254" y="1963"/>
                </a:cubicBezTo>
                <a:cubicBezTo>
                  <a:pt x="4077" y="919"/>
                  <a:pt x="2435" y="38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79"/>
          <p:cNvSpPr/>
          <p:nvPr/>
        </p:nvSpPr>
        <p:spPr>
          <a:xfrm flipH="1">
            <a:off x="-518600" y="3844250"/>
            <a:ext cx="4119850" cy="1699902"/>
          </a:xfrm>
          <a:custGeom>
            <a:rect b="b" l="l" r="r" t="t"/>
            <a:pathLst>
              <a:path extrusionOk="0" h="67901" w="164794">
                <a:moveTo>
                  <a:pt x="153794" y="0"/>
                </a:moveTo>
                <a:cubicBezTo>
                  <a:pt x="153280" y="0"/>
                  <a:pt x="152753" y="74"/>
                  <a:pt x="152211" y="227"/>
                </a:cubicBezTo>
                <a:cubicBezTo>
                  <a:pt x="144510" y="2399"/>
                  <a:pt x="146959" y="13812"/>
                  <a:pt x="146959" y="13812"/>
                </a:cubicBezTo>
                <a:cubicBezTo>
                  <a:pt x="144392" y="11611"/>
                  <a:pt x="141689" y="10878"/>
                  <a:pt x="139225" y="10878"/>
                </a:cubicBezTo>
                <a:cubicBezTo>
                  <a:pt x="134297" y="10878"/>
                  <a:pt x="130328" y="13812"/>
                  <a:pt x="130328" y="13812"/>
                </a:cubicBezTo>
                <a:cubicBezTo>
                  <a:pt x="128250" y="13068"/>
                  <a:pt x="126515" y="12777"/>
                  <a:pt x="125073" y="12777"/>
                </a:cubicBezTo>
                <a:cubicBezTo>
                  <a:pt x="119890" y="12777"/>
                  <a:pt x="118491" y="16538"/>
                  <a:pt x="118491" y="16538"/>
                </a:cubicBezTo>
                <a:cubicBezTo>
                  <a:pt x="118491" y="16538"/>
                  <a:pt x="113941" y="10845"/>
                  <a:pt x="103936" y="10845"/>
                </a:cubicBezTo>
                <a:cubicBezTo>
                  <a:pt x="100969" y="10845"/>
                  <a:pt x="97522" y="11345"/>
                  <a:pt x="93571" y="12644"/>
                </a:cubicBezTo>
                <a:cubicBezTo>
                  <a:pt x="76309" y="18311"/>
                  <a:pt x="80618" y="35530"/>
                  <a:pt x="80618" y="35530"/>
                </a:cubicBezTo>
                <a:cubicBezTo>
                  <a:pt x="62716" y="37910"/>
                  <a:pt x="64991" y="52896"/>
                  <a:pt x="64991" y="52896"/>
                </a:cubicBezTo>
                <a:cubicBezTo>
                  <a:pt x="64991" y="52896"/>
                  <a:pt x="60147" y="48349"/>
                  <a:pt x="48187" y="48349"/>
                </a:cubicBezTo>
                <a:cubicBezTo>
                  <a:pt x="44716" y="48349"/>
                  <a:pt x="40644" y="48732"/>
                  <a:pt x="35918" y="49721"/>
                </a:cubicBezTo>
                <a:cubicBezTo>
                  <a:pt x="14909" y="54125"/>
                  <a:pt x="0" y="67900"/>
                  <a:pt x="0" y="67900"/>
                </a:cubicBezTo>
                <a:lnTo>
                  <a:pt x="161496" y="67900"/>
                </a:lnTo>
                <a:cubicBezTo>
                  <a:pt x="161496" y="67900"/>
                  <a:pt x="161496" y="43621"/>
                  <a:pt x="163200" y="27708"/>
                </a:cubicBezTo>
                <a:cubicBezTo>
                  <a:pt x="164793" y="12923"/>
                  <a:pt x="160575" y="0"/>
                  <a:pt x="1537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9"/>
          <p:cNvSpPr/>
          <p:nvPr/>
        </p:nvSpPr>
        <p:spPr>
          <a:xfrm flipH="1" rot="10800000">
            <a:off x="5445150" y="-653425"/>
            <a:ext cx="4119850" cy="1699902"/>
          </a:xfrm>
          <a:custGeom>
            <a:rect b="b" l="l" r="r" t="t"/>
            <a:pathLst>
              <a:path extrusionOk="0" h="67901" w="164794">
                <a:moveTo>
                  <a:pt x="153794" y="0"/>
                </a:moveTo>
                <a:cubicBezTo>
                  <a:pt x="153280" y="0"/>
                  <a:pt x="152753" y="74"/>
                  <a:pt x="152211" y="227"/>
                </a:cubicBezTo>
                <a:cubicBezTo>
                  <a:pt x="144510" y="2399"/>
                  <a:pt x="146959" y="13812"/>
                  <a:pt x="146959" y="13812"/>
                </a:cubicBezTo>
                <a:cubicBezTo>
                  <a:pt x="144392" y="11611"/>
                  <a:pt x="141689" y="10878"/>
                  <a:pt x="139225" y="10878"/>
                </a:cubicBezTo>
                <a:cubicBezTo>
                  <a:pt x="134297" y="10878"/>
                  <a:pt x="130328" y="13812"/>
                  <a:pt x="130328" y="13812"/>
                </a:cubicBezTo>
                <a:cubicBezTo>
                  <a:pt x="128250" y="13068"/>
                  <a:pt x="126515" y="12777"/>
                  <a:pt x="125073" y="12777"/>
                </a:cubicBezTo>
                <a:cubicBezTo>
                  <a:pt x="119890" y="12777"/>
                  <a:pt x="118491" y="16538"/>
                  <a:pt x="118491" y="16538"/>
                </a:cubicBezTo>
                <a:cubicBezTo>
                  <a:pt x="118491" y="16538"/>
                  <a:pt x="113941" y="10845"/>
                  <a:pt x="103936" y="10845"/>
                </a:cubicBezTo>
                <a:cubicBezTo>
                  <a:pt x="100969" y="10845"/>
                  <a:pt x="97522" y="11345"/>
                  <a:pt x="93571" y="12644"/>
                </a:cubicBezTo>
                <a:cubicBezTo>
                  <a:pt x="76309" y="18311"/>
                  <a:pt x="80618" y="35530"/>
                  <a:pt x="80618" y="35530"/>
                </a:cubicBezTo>
                <a:cubicBezTo>
                  <a:pt x="62716" y="37910"/>
                  <a:pt x="64991" y="52896"/>
                  <a:pt x="64991" y="52896"/>
                </a:cubicBezTo>
                <a:cubicBezTo>
                  <a:pt x="64991" y="52896"/>
                  <a:pt x="60147" y="48349"/>
                  <a:pt x="48187" y="48349"/>
                </a:cubicBezTo>
                <a:cubicBezTo>
                  <a:pt x="44716" y="48349"/>
                  <a:pt x="40644" y="48732"/>
                  <a:pt x="35918" y="49721"/>
                </a:cubicBezTo>
                <a:cubicBezTo>
                  <a:pt x="14909" y="54125"/>
                  <a:pt x="0" y="67900"/>
                  <a:pt x="0" y="67900"/>
                </a:cubicBezTo>
                <a:lnTo>
                  <a:pt x="161496" y="67900"/>
                </a:lnTo>
                <a:cubicBezTo>
                  <a:pt x="161496" y="67900"/>
                  <a:pt x="161496" y="43621"/>
                  <a:pt x="163200" y="27708"/>
                </a:cubicBezTo>
                <a:cubicBezTo>
                  <a:pt x="164793" y="12923"/>
                  <a:pt x="160575" y="0"/>
                  <a:pt x="1537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0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13" name="Google Shape;213;p80"/>
          <p:cNvSpPr/>
          <p:nvPr/>
        </p:nvSpPr>
        <p:spPr>
          <a:xfrm>
            <a:off x="-25625" y="4772126"/>
            <a:ext cx="9169408" cy="371385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80"/>
          <p:cNvSpPr/>
          <p:nvPr/>
        </p:nvSpPr>
        <p:spPr>
          <a:xfrm>
            <a:off x="-25625" y="4026445"/>
            <a:ext cx="1278987" cy="1117067"/>
          </a:xfrm>
          <a:custGeom>
            <a:rect b="b" l="l" r="r" t="t"/>
            <a:pathLst>
              <a:path extrusionOk="0" h="82547" w="61475">
                <a:moveTo>
                  <a:pt x="0" y="0"/>
                </a:moveTo>
                <a:lnTo>
                  <a:pt x="0" y="82546"/>
                </a:lnTo>
                <a:lnTo>
                  <a:pt x="61475" y="82546"/>
                </a:lnTo>
                <a:cubicBezTo>
                  <a:pt x="56684" y="75062"/>
                  <a:pt x="53268" y="71065"/>
                  <a:pt x="40136" y="69968"/>
                </a:cubicBezTo>
                <a:cubicBezTo>
                  <a:pt x="38457" y="56451"/>
                  <a:pt x="28120" y="45529"/>
                  <a:pt x="17218" y="45529"/>
                </a:cubicBezTo>
                <a:cubicBezTo>
                  <a:pt x="16939" y="45529"/>
                  <a:pt x="16659" y="45536"/>
                  <a:pt x="16379" y="45551"/>
                </a:cubicBezTo>
                <a:cubicBezTo>
                  <a:pt x="15639" y="36790"/>
                  <a:pt x="14880" y="27923"/>
                  <a:pt x="12436" y="19653"/>
                </a:cubicBezTo>
                <a:cubicBezTo>
                  <a:pt x="9992" y="11392"/>
                  <a:pt x="7048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80"/>
          <p:cNvSpPr/>
          <p:nvPr/>
        </p:nvSpPr>
        <p:spPr>
          <a:xfrm flipH="1" rot="10800000">
            <a:off x="6057900" y="-541000"/>
            <a:ext cx="4119850" cy="1699902"/>
          </a:xfrm>
          <a:custGeom>
            <a:rect b="b" l="l" r="r" t="t"/>
            <a:pathLst>
              <a:path extrusionOk="0" h="67901" w="164794">
                <a:moveTo>
                  <a:pt x="153794" y="0"/>
                </a:moveTo>
                <a:cubicBezTo>
                  <a:pt x="153280" y="0"/>
                  <a:pt x="152753" y="74"/>
                  <a:pt x="152211" y="227"/>
                </a:cubicBezTo>
                <a:cubicBezTo>
                  <a:pt x="144510" y="2399"/>
                  <a:pt x="146959" y="13812"/>
                  <a:pt x="146959" y="13812"/>
                </a:cubicBezTo>
                <a:cubicBezTo>
                  <a:pt x="144392" y="11611"/>
                  <a:pt x="141689" y="10878"/>
                  <a:pt x="139225" y="10878"/>
                </a:cubicBezTo>
                <a:cubicBezTo>
                  <a:pt x="134297" y="10878"/>
                  <a:pt x="130328" y="13812"/>
                  <a:pt x="130328" y="13812"/>
                </a:cubicBezTo>
                <a:cubicBezTo>
                  <a:pt x="128250" y="13068"/>
                  <a:pt x="126515" y="12777"/>
                  <a:pt x="125073" y="12777"/>
                </a:cubicBezTo>
                <a:cubicBezTo>
                  <a:pt x="119890" y="12777"/>
                  <a:pt x="118491" y="16538"/>
                  <a:pt x="118491" y="16538"/>
                </a:cubicBezTo>
                <a:cubicBezTo>
                  <a:pt x="118491" y="16538"/>
                  <a:pt x="113941" y="10845"/>
                  <a:pt x="103936" y="10845"/>
                </a:cubicBezTo>
                <a:cubicBezTo>
                  <a:pt x="100969" y="10845"/>
                  <a:pt x="97522" y="11345"/>
                  <a:pt x="93571" y="12644"/>
                </a:cubicBezTo>
                <a:cubicBezTo>
                  <a:pt x="76309" y="18311"/>
                  <a:pt x="80618" y="35530"/>
                  <a:pt x="80618" y="35530"/>
                </a:cubicBezTo>
                <a:cubicBezTo>
                  <a:pt x="62716" y="37910"/>
                  <a:pt x="64991" y="52896"/>
                  <a:pt x="64991" y="52896"/>
                </a:cubicBezTo>
                <a:cubicBezTo>
                  <a:pt x="64991" y="52896"/>
                  <a:pt x="60147" y="48349"/>
                  <a:pt x="48187" y="48349"/>
                </a:cubicBezTo>
                <a:cubicBezTo>
                  <a:pt x="44716" y="48349"/>
                  <a:pt x="40644" y="48732"/>
                  <a:pt x="35918" y="49721"/>
                </a:cubicBezTo>
                <a:cubicBezTo>
                  <a:pt x="14909" y="54125"/>
                  <a:pt x="0" y="67900"/>
                  <a:pt x="0" y="67900"/>
                </a:cubicBezTo>
                <a:lnTo>
                  <a:pt x="161496" y="67900"/>
                </a:lnTo>
                <a:cubicBezTo>
                  <a:pt x="161496" y="67900"/>
                  <a:pt x="161496" y="43621"/>
                  <a:pt x="163200" y="27708"/>
                </a:cubicBezTo>
                <a:cubicBezTo>
                  <a:pt x="164793" y="12923"/>
                  <a:pt x="160575" y="0"/>
                  <a:pt x="1537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">
  <p:cSld name="CUSTOM_3_1_4_2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1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18" name="Google Shape;218;p81"/>
          <p:cNvSpPr txBox="1"/>
          <p:nvPr>
            <p:ph idx="1" type="subTitle"/>
          </p:nvPr>
        </p:nvSpPr>
        <p:spPr>
          <a:xfrm>
            <a:off x="718051" y="1777500"/>
            <a:ext cx="2328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219" name="Google Shape;219;p81"/>
          <p:cNvSpPr txBox="1"/>
          <p:nvPr>
            <p:ph idx="2" type="subTitle"/>
          </p:nvPr>
        </p:nvSpPr>
        <p:spPr>
          <a:xfrm>
            <a:off x="718050" y="2081604"/>
            <a:ext cx="2328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0" name="Google Shape;220;p81"/>
          <p:cNvSpPr txBox="1"/>
          <p:nvPr>
            <p:ph idx="3" type="subTitle"/>
          </p:nvPr>
        </p:nvSpPr>
        <p:spPr>
          <a:xfrm>
            <a:off x="4792876" y="3084875"/>
            <a:ext cx="2328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221" name="Google Shape;221;p81"/>
          <p:cNvSpPr txBox="1"/>
          <p:nvPr>
            <p:ph idx="4" type="subTitle"/>
          </p:nvPr>
        </p:nvSpPr>
        <p:spPr>
          <a:xfrm>
            <a:off x="3434600" y="1777500"/>
            <a:ext cx="2328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222" name="Google Shape;222;p81"/>
          <p:cNvSpPr txBox="1"/>
          <p:nvPr>
            <p:ph idx="5" type="subTitle"/>
          </p:nvPr>
        </p:nvSpPr>
        <p:spPr>
          <a:xfrm>
            <a:off x="3434600" y="2081604"/>
            <a:ext cx="2328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3" name="Google Shape;223;p81"/>
          <p:cNvSpPr txBox="1"/>
          <p:nvPr>
            <p:ph idx="6" type="subTitle"/>
          </p:nvPr>
        </p:nvSpPr>
        <p:spPr>
          <a:xfrm>
            <a:off x="2076326" y="3084875"/>
            <a:ext cx="2328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224" name="Google Shape;224;p81"/>
          <p:cNvSpPr txBox="1"/>
          <p:nvPr>
            <p:ph idx="7" type="subTitle"/>
          </p:nvPr>
        </p:nvSpPr>
        <p:spPr>
          <a:xfrm>
            <a:off x="4792875" y="3390825"/>
            <a:ext cx="2328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5" name="Google Shape;225;p81"/>
          <p:cNvSpPr txBox="1"/>
          <p:nvPr>
            <p:ph idx="8" type="subTitle"/>
          </p:nvPr>
        </p:nvSpPr>
        <p:spPr>
          <a:xfrm>
            <a:off x="6101825" y="1777500"/>
            <a:ext cx="2328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226" name="Google Shape;226;p81"/>
          <p:cNvSpPr txBox="1"/>
          <p:nvPr>
            <p:ph idx="9" type="subTitle"/>
          </p:nvPr>
        </p:nvSpPr>
        <p:spPr>
          <a:xfrm>
            <a:off x="6101825" y="2081604"/>
            <a:ext cx="2328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7" name="Google Shape;227;p81"/>
          <p:cNvSpPr txBox="1"/>
          <p:nvPr>
            <p:ph idx="13" type="subTitle"/>
          </p:nvPr>
        </p:nvSpPr>
        <p:spPr>
          <a:xfrm>
            <a:off x="2076325" y="3390825"/>
            <a:ext cx="2328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8" name="Google Shape;228;p81"/>
          <p:cNvSpPr/>
          <p:nvPr/>
        </p:nvSpPr>
        <p:spPr>
          <a:xfrm>
            <a:off x="-530662" y="2442575"/>
            <a:ext cx="10557161" cy="2819601"/>
          </a:xfrm>
          <a:custGeom>
            <a:rect b="b" l="l" r="r" t="t"/>
            <a:pathLst>
              <a:path extrusionOk="0" h="132906" w="285483">
                <a:moveTo>
                  <a:pt x="0" y="0"/>
                </a:moveTo>
                <a:lnTo>
                  <a:pt x="0" y="132905"/>
                </a:lnTo>
                <a:lnTo>
                  <a:pt x="285482" y="132905"/>
                </a:lnTo>
                <a:lnTo>
                  <a:pt x="285482" y="100656"/>
                </a:lnTo>
                <a:cubicBezTo>
                  <a:pt x="272574" y="90659"/>
                  <a:pt x="254500" y="87297"/>
                  <a:pt x="237056" y="87297"/>
                </a:cubicBezTo>
                <a:cubicBezTo>
                  <a:pt x="218260" y="87297"/>
                  <a:pt x="200194" y="91200"/>
                  <a:pt x="190107" y="94911"/>
                </a:cubicBezTo>
                <a:cubicBezTo>
                  <a:pt x="166592" y="103555"/>
                  <a:pt x="158759" y="105652"/>
                  <a:pt x="137821" y="108712"/>
                </a:cubicBezTo>
                <a:cubicBezTo>
                  <a:pt x="133761" y="109305"/>
                  <a:pt x="129688" y="109591"/>
                  <a:pt x="125629" y="109591"/>
                </a:cubicBezTo>
                <a:cubicBezTo>
                  <a:pt x="93809" y="109591"/>
                  <a:pt x="62860" y="92039"/>
                  <a:pt x="45881" y="67639"/>
                </a:cubicBezTo>
                <a:cubicBezTo>
                  <a:pt x="35024" y="52045"/>
                  <a:pt x="29109" y="34176"/>
                  <a:pt x="20278" y="17601"/>
                </a:cubicBezTo>
                <a:cubicBezTo>
                  <a:pt x="17012" y="11464"/>
                  <a:pt x="12980" y="5174"/>
                  <a:pt x="6254" y="1963"/>
                </a:cubicBezTo>
                <a:cubicBezTo>
                  <a:pt x="4077" y="919"/>
                  <a:pt x="2435" y="38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81"/>
          <p:cNvSpPr/>
          <p:nvPr/>
        </p:nvSpPr>
        <p:spPr>
          <a:xfrm>
            <a:off x="4792875" y="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81"/>
          <p:cNvSpPr/>
          <p:nvPr/>
        </p:nvSpPr>
        <p:spPr>
          <a:xfrm>
            <a:off x="-21650" y="2996649"/>
            <a:ext cx="2458232" cy="2146841"/>
          </a:xfrm>
          <a:custGeom>
            <a:rect b="b" l="l" r="r" t="t"/>
            <a:pathLst>
              <a:path extrusionOk="0" h="82547" w="61475">
                <a:moveTo>
                  <a:pt x="0" y="0"/>
                </a:moveTo>
                <a:lnTo>
                  <a:pt x="0" y="82546"/>
                </a:lnTo>
                <a:lnTo>
                  <a:pt x="61475" y="82546"/>
                </a:lnTo>
                <a:cubicBezTo>
                  <a:pt x="56684" y="75062"/>
                  <a:pt x="53268" y="71065"/>
                  <a:pt x="40136" y="69968"/>
                </a:cubicBezTo>
                <a:cubicBezTo>
                  <a:pt x="38457" y="56451"/>
                  <a:pt x="28120" y="45529"/>
                  <a:pt x="17218" y="45529"/>
                </a:cubicBezTo>
                <a:cubicBezTo>
                  <a:pt x="16939" y="45529"/>
                  <a:pt x="16659" y="45536"/>
                  <a:pt x="16379" y="45551"/>
                </a:cubicBezTo>
                <a:cubicBezTo>
                  <a:pt x="15639" y="36790"/>
                  <a:pt x="14880" y="27923"/>
                  <a:pt x="12436" y="19653"/>
                </a:cubicBezTo>
                <a:cubicBezTo>
                  <a:pt x="9992" y="11392"/>
                  <a:pt x="7048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7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4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33" name="Google Shape;233;p84"/>
          <p:cNvSpPr/>
          <p:nvPr/>
        </p:nvSpPr>
        <p:spPr>
          <a:xfrm>
            <a:off x="-1284384" y="2426426"/>
            <a:ext cx="3576884" cy="3210017"/>
          </a:xfrm>
          <a:custGeom>
            <a:rect b="b" l="l" r="r" t="t"/>
            <a:pathLst>
              <a:path extrusionOk="0" h="81102" w="90371">
                <a:moveTo>
                  <a:pt x="0" y="1"/>
                </a:moveTo>
                <a:lnTo>
                  <a:pt x="0" y="81101"/>
                </a:lnTo>
                <a:lnTo>
                  <a:pt x="90370" y="81101"/>
                </a:lnTo>
                <a:cubicBezTo>
                  <a:pt x="88327" y="75651"/>
                  <a:pt x="84803" y="71110"/>
                  <a:pt x="80539" y="68416"/>
                </a:cubicBezTo>
                <a:cubicBezTo>
                  <a:pt x="76798" y="66057"/>
                  <a:pt x="72755" y="65170"/>
                  <a:pt x="68608" y="65170"/>
                </a:cubicBezTo>
                <a:cubicBezTo>
                  <a:pt x="62718" y="65170"/>
                  <a:pt x="56619" y="66958"/>
                  <a:pt x="50877" y="68853"/>
                </a:cubicBezTo>
                <a:cubicBezTo>
                  <a:pt x="50457" y="60289"/>
                  <a:pt x="46737" y="52090"/>
                  <a:pt x="41099" y="47291"/>
                </a:cubicBezTo>
                <a:cubicBezTo>
                  <a:pt x="37427" y="44166"/>
                  <a:pt x="32988" y="42536"/>
                  <a:pt x="28558" y="42536"/>
                </a:cubicBezTo>
                <a:cubicBezTo>
                  <a:pt x="26196" y="42536"/>
                  <a:pt x="23837" y="42999"/>
                  <a:pt x="21598" y="43945"/>
                </a:cubicBezTo>
                <a:cubicBezTo>
                  <a:pt x="19947" y="35256"/>
                  <a:pt x="18065" y="26541"/>
                  <a:pt x="14729" y="18663"/>
                </a:cubicBezTo>
                <a:cubicBezTo>
                  <a:pt x="11383" y="10786"/>
                  <a:pt x="6441" y="3721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84"/>
          <p:cNvGrpSpPr/>
          <p:nvPr/>
        </p:nvGrpSpPr>
        <p:grpSpPr>
          <a:xfrm>
            <a:off x="167217" y="4035868"/>
            <a:ext cx="236303" cy="324282"/>
            <a:chOff x="4886375" y="3116500"/>
            <a:chExt cx="372600" cy="511325"/>
          </a:xfrm>
        </p:grpSpPr>
        <p:sp>
          <p:nvSpPr>
            <p:cNvPr id="235" name="Google Shape;235;p84"/>
            <p:cNvSpPr/>
            <p:nvPr/>
          </p:nvSpPr>
          <p:spPr>
            <a:xfrm>
              <a:off x="4886375" y="3116500"/>
              <a:ext cx="357525" cy="357525"/>
            </a:xfrm>
            <a:custGeom>
              <a:rect b="b" l="l" r="r" t="t"/>
              <a:pathLst>
                <a:path extrusionOk="0" h="14301" w="14301">
                  <a:moveTo>
                    <a:pt x="7151" y="1"/>
                  </a:moveTo>
                  <a:cubicBezTo>
                    <a:pt x="3202" y="1"/>
                    <a:pt x="1" y="3202"/>
                    <a:pt x="1" y="7151"/>
                  </a:cubicBezTo>
                  <a:cubicBezTo>
                    <a:pt x="1" y="11100"/>
                    <a:pt x="3202" y="14301"/>
                    <a:pt x="7151" y="14301"/>
                  </a:cubicBezTo>
                  <a:cubicBezTo>
                    <a:pt x="11100" y="14301"/>
                    <a:pt x="14301" y="11100"/>
                    <a:pt x="14301" y="7151"/>
                  </a:cubicBezTo>
                  <a:cubicBezTo>
                    <a:pt x="14301" y="3202"/>
                    <a:pt x="11100" y="1"/>
                    <a:pt x="71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84"/>
            <p:cNvSpPr/>
            <p:nvPr/>
          </p:nvSpPr>
          <p:spPr>
            <a:xfrm>
              <a:off x="4886375" y="3295250"/>
              <a:ext cx="372600" cy="332575"/>
            </a:xfrm>
            <a:custGeom>
              <a:rect b="b" l="l" r="r" t="t"/>
              <a:pathLst>
                <a:path extrusionOk="0" h="13303" w="14904">
                  <a:moveTo>
                    <a:pt x="1" y="1"/>
                  </a:moveTo>
                  <a:cubicBezTo>
                    <a:pt x="219" y="7816"/>
                    <a:pt x="7151" y="13303"/>
                    <a:pt x="7151" y="13303"/>
                  </a:cubicBezTo>
                  <a:cubicBezTo>
                    <a:pt x="14904" y="5384"/>
                    <a:pt x="14301" y="1"/>
                    <a:pt x="14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84"/>
            <p:cNvSpPr/>
            <p:nvPr/>
          </p:nvSpPr>
          <p:spPr>
            <a:xfrm>
              <a:off x="4975500" y="3205625"/>
              <a:ext cx="179300" cy="179300"/>
            </a:xfrm>
            <a:custGeom>
              <a:rect b="b" l="l" r="r" t="t"/>
              <a:pathLst>
                <a:path extrusionOk="0" h="7172" w="7172">
                  <a:moveTo>
                    <a:pt x="3586" y="0"/>
                  </a:moveTo>
                  <a:cubicBezTo>
                    <a:pt x="1611" y="0"/>
                    <a:pt x="0" y="1601"/>
                    <a:pt x="0" y="3586"/>
                  </a:cubicBezTo>
                  <a:cubicBezTo>
                    <a:pt x="0" y="5560"/>
                    <a:pt x="1611" y="7171"/>
                    <a:pt x="3586" y="7171"/>
                  </a:cubicBezTo>
                  <a:cubicBezTo>
                    <a:pt x="5571" y="7171"/>
                    <a:pt x="7171" y="5560"/>
                    <a:pt x="7171" y="3586"/>
                  </a:cubicBezTo>
                  <a:cubicBezTo>
                    <a:pt x="7171" y="1601"/>
                    <a:pt x="5571" y="0"/>
                    <a:pt x="3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84"/>
          <p:cNvSpPr/>
          <p:nvPr/>
        </p:nvSpPr>
        <p:spPr>
          <a:xfrm rot="10800000">
            <a:off x="6869773" y="-54119"/>
            <a:ext cx="2274235" cy="2362719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1"/>
          <p:cNvSpPr/>
          <p:nvPr/>
        </p:nvSpPr>
        <p:spPr>
          <a:xfrm rot="-1713393">
            <a:off x="4707474" y="2259775"/>
            <a:ext cx="5477409" cy="4536995"/>
          </a:xfrm>
          <a:custGeom>
            <a:rect b="b" l="l" r="r" t="t"/>
            <a:pathLst>
              <a:path extrusionOk="0" h="148806" w="179400">
                <a:moveTo>
                  <a:pt x="140164" y="0"/>
                </a:moveTo>
                <a:cubicBezTo>
                  <a:pt x="126895" y="0"/>
                  <a:pt x="115014" y="5516"/>
                  <a:pt x="110627" y="8555"/>
                </a:cubicBezTo>
                <a:cubicBezTo>
                  <a:pt x="106993" y="11111"/>
                  <a:pt x="103835" y="14269"/>
                  <a:pt x="100351" y="17051"/>
                </a:cubicBezTo>
                <a:cubicBezTo>
                  <a:pt x="94863" y="21412"/>
                  <a:pt x="88572" y="24770"/>
                  <a:pt x="81880" y="26901"/>
                </a:cubicBezTo>
                <a:cubicBezTo>
                  <a:pt x="66066" y="31938"/>
                  <a:pt x="48772" y="30059"/>
                  <a:pt x="32757" y="34470"/>
                </a:cubicBezTo>
                <a:cubicBezTo>
                  <a:pt x="27193" y="35998"/>
                  <a:pt x="21880" y="38254"/>
                  <a:pt x="16667" y="40710"/>
                </a:cubicBezTo>
                <a:cubicBezTo>
                  <a:pt x="13659" y="42114"/>
                  <a:pt x="10627" y="43592"/>
                  <a:pt x="8095" y="45748"/>
                </a:cubicBezTo>
                <a:cubicBezTo>
                  <a:pt x="2431" y="50635"/>
                  <a:pt x="0" y="58555"/>
                  <a:pt x="526" y="65999"/>
                </a:cubicBezTo>
                <a:cubicBezTo>
                  <a:pt x="1078" y="73467"/>
                  <a:pt x="4236" y="80510"/>
                  <a:pt x="8221" y="86826"/>
                </a:cubicBezTo>
                <a:cubicBezTo>
                  <a:pt x="16842" y="100485"/>
                  <a:pt x="30226" y="111838"/>
                  <a:pt x="46116" y="114821"/>
                </a:cubicBezTo>
                <a:cubicBezTo>
                  <a:pt x="54035" y="116300"/>
                  <a:pt x="62657" y="115798"/>
                  <a:pt x="69524" y="120009"/>
                </a:cubicBezTo>
                <a:cubicBezTo>
                  <a:pt x="76015" y="123969"/>
                  <a:pt x="79524" y="131312"/>
                  <a:pt x="84737" y="136851"/>
                </a:cubicBezTo>
                <a:cubicBezTo>
                  <a:pt x="91554" y="144069"/>
                  <a:pt x="102181" y="144295"/>
                  <a:pt x="111554" y="147653"/>
                </a:cubicBezTo>
                <a:cubicBezTo>
                  <a:pt x="113710" y="148424"/>
                  <a:pt x="116052" y="148805"/>
                  <a:pt x="118454" y="148805"/>
                </a:cubicBezTo>
                <a:cubicBezTo>
                  <a:pt x="131746" y="148805"/>
                  <a:pt x="146846" y="137125"/>
                  <a:pt x="142006" y="115197"/>
                </a:cubicBezTo>
                <a:cubicBezTo>
                  <a:pt x="140226" y="107202"/>
                  <a:pt x="142106" y="98706"/>
                  <a:pt x="146191" y="91613"/>
                </a:cubicBezTo>
                <a:cubicBezTo>
                  <a:pt x="150277" y="84520"/>
                  <a:pt x="156166" y="78630"/>
                  <a:pt x="162081" y="72991"/>
                </a:cubicBezTo>
                <a:cubicBezTo>
                  <a:pt x="165991" y="69257"/>
                  <a:pt x="169976" y="65547"/>
                  <a:pt x="172833" y="60986"/>
                </a:cubicBezTo>
                <a:cubicBezTo>
                  <a:pt x="176091" y="55848"/>
                  <a:pt x="177770" y="49808"/>
                  <a:pt x="178347" y="43743"/>
                </a:cubicBezTo>
                <a:cubicBezTo>
                  <a:pt x="179399" y="32740"/>
                  <a:pt x="177269" y="20685"/>
                  <a:pt x="169725" y="12615"/>
                </a:cubicBezTo>
                <a:cubicBezTo>
                  <a:pt x="160800" y="3089"/>
                  <a:pt x="150093" y="0"/>
                  <a:pt x="1401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61"/>
          <p:cNvSpPr txBox="1"/>
          <p:nvPr>
            <p:ph type="title"/>
          </p:nvPr>
        </p:nvSpPr>
        <p:spPr>
          <a:xfrm>
            <a:off x="713225" y="2094527"/>
            <a:ext cx="4490100" cy="10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3" name="Google Shape;33;p61"/>
          <p:cNvSpPr txBox="1"/>
          <p:nvPr>
            <p:ph idx="2" type="title"/>
          </p:nvPr>
        </p:nvSpPr>
        <p:spPr>
          <a:xfrm>
            <a:off x="3641375" y="768100"/>
            <a:ext cx="15612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4" name="Google Shape;34;p61"/>
          <p:cNvSpPr txBox="1"/>
          <p:nvPr>
            <p:ph idx="1" type="subTitle"/>
          </p:nvPr>
        </p:nvSpPr>
        <p:spPr>
          <a:xfrm>
            <a:off x="713225" y="3342338"/>
            <a:ext cx="44901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35" name="Google Shape;35;p61"/>
          <p:cNvSpPr/>
          <p:nvPr>
            <p:ph idx="3" type="pic"/>
          </p:nvPr>
        </p:nvSpPr>
        <p:spPr>
          <a:xfrm>
            <a:off x="5570275" y="768100"/>
            <a:ext cx="2860500" cy="36591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61"/>
          <p:cNvSpPr/>
          <p:nvPr/>
        </p:nvSpPr>
        <p:spPr>
          <a:xfrm>
            <a:off x="0" y="2765824"/>
            <a:ext cx="2496099" cy="2377805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1"/>
          <p:cNvSpPr/>
          <p:nvPr/>
        </p:nvSpPr>
        <p:spPr>
          <a:xfrm flipH="1">
            <a:off x="85825" y="-4320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5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41" name="Google Shape;241;p85"/>
          <p:cNvSpPr/>
          <p:nvPr/>
        </p:nvSpPr>
        <p:spPr>
          <a:xfrm flipH="1">
            <a:off x="-25633" y="4401700"/>
            <a:ext cx="9169408" cy="741864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85"/>
          <p:cNvSpPr/>
          <p:nvPr/>
        </p:nvSpPr>
        <p:spPr>
          <a:xfrm flipH="1">
            <a:off x="6596984" y="2713286"/>
            <a:ext cx="2551194" cy="2430289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85"/>
          <p:cNvSpPr/>
          <p:nvPr/>
        </p:nvSpPr>
        <p:spPr>
          <a:xfrm flipH="1" rot="10800000">
            <a:off x="5430125" y="-575475"/>
            <a:ext cx="4119850" cy="1699902"/>
          </a:xfrm>
          <a:custGeom>
            <a:rect b="b" l="l" r="r" t="t"/>
            <a:pathLst>
              <a:path extrusionOk="0" h="67901" w="164794">
                <a:moveTo>
                  <a:pt x="153794" y="0"/>
                </a:moveTo>
                <a:cubicBezTo>
                  <a:pt x="153280" y="0"/>
                  <a:pt x="152753" y="74"/>
                  <a:pt x="152211" y="227"/>
                </a:cubicBezTo>
                <a:cubicBezTo>
                  <a:pt x="144510" y="2399"/>
                  <a:pt x="146959" y="13812"/>
                  <a:pt x="146959" y="13812"/>
                </a:cubicBezTo>
                <a:cubicBezTo>
                  <a:pt x="144392" y="11611"/>
                  <a:pt x="141689" y="10878"/>
                  <a:pt x="139225" y="10878"/>
                </a:cubicBezTo>
                <a:cubicBezTo>
                  <a:pt x="134297" y="10878"/>
                  <a:pt x="130328" y="13812"/>
                  <a:pt x="130328" y="13812"/>
                </a:cubicBezTo>
                <a:cubicBezTo>
                  <a:pt x="128250" y="13068"/>
                  <a:pt x="126515" y="12777"/>
                  <a:pt x="125073" y="12777"/>
                </a:cubicBezTo>
                <a:cubicBezTo>
                  <a:pt x="119890" y="12777"/>
                  <a:pt x="118491" y="16538"/>
                  <a:pt x="118491" y="16538"/>
                </a:cubicBezTo>
                <a:cubicBezTo>
                  <a:pt x="118491" y="16538"/>
                  <a:pt x="113941" y="10845"/>
                  <a:pt x="103936" y="10845"/>
                </a:cubicBezTo>
                <a:cubicBezTo>
                  <a:pt x="100969" y="10845"/>
                  <a:pt x="97522" y="11345"/>
                  <a:pt x="93571" y="12644"/>
                </a:cubicBezTo>
                <a:cubicBezTo>
                  <a:pt x="76309" y="18311"/>
                  <a:pt x="80618" y="35530"/>
                  <a:pt x="80618" y="35530"/>
                </a:cubicBezTo>
                <a:cubicBezTo>
                  <a:pt x="62716" y="37910"/>
                  <a:pt x="64991" y="52896"/>
                  <a:pt x="64991" y="52896"/>
                </a:cubicBezTo>
                <a:cubicBezTo>
                  <a:pt x="64991" y="52896"/>
                  <a:pt x="60147" y="48349"/>
                  <a:pt x="48187" y="48349"/>
                </a:cubicBezTo>
                <a:cubicBezTo>
                  <a:pt x="44716" y="48349"/>
                  <a:pt x="40644" y="48732"/>
                  <a:pt x="35918" y="49721"/>
                </a:cubicBezTo>
                <a:cubicBezTo>
                  <a:pt x="14909" y="54125"/>
                  <a:pt x="0" y="67900"/>
                  <a:pt x="0" y="67900"/>
                </a:cubicBezTo>
                <a:lnTo>
                  <a:pt x="161496" y="67900"/>
                </a:lnTo>
                <a:cubicBezTo>
                  <a:pt x="161496" y="67900"/>
                  <a:pt x="161496" y="43621"/>
                  <a:pt x="163200" y="27708"/>
                </a:cubicBezTo>
                <a:cubicBezTo>
                  <a:pt x="164793" y="12923"/>
                  <a:pt x="160575" y="0"/>
                  <a:pt x="1537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6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46" name="Google Shape;246;p86"/>
          <p:cNvSpPr/>
          <p:nvPr/>
        </p:nvSpPr>
        <p:spPr>
          <a:xfrm>
            <a:off x="-25625" y="4608571"/>
            <a:ext cx="9169408" cy="534955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86"/>
          <p:cNvGrpSpPr/>
          <p:nvPr/>
        </p:nvGrpSpPr>
        <p:grpSpPr>
          <a:xfrm>
            <a:off x="8645692" y="4528243"/>
            <a:ext cx="236303" cy="324282"/>
            <a:chOff x="4886375" y="3116500"/>
            <a:chExt cx="372600" cy="511325"/>
          </a:xfrm>
        </p:grpSpPr>
        <p:sp>
          <p:nvSpPr>
            <p:cNvPr id="248" name="Google Shape;248;p86"/>
            <p:cNvSpPr/>
            <p:nvPr/>
          </p:nvSpPr>
          <p:spPr>
            <a:xfrm>
              <a:off x="4886375" y="3116500"/>
              <a:ext cx="357525" cy="357525"/>
            </a:xfrm>
            <a:custGeom>
              <a:rect b="b" l="l" r="r" t="t"/>
              <a:pathLst>
                <a:path extrusionOk="0" h="14301" w="14301">
                  <a:moveTo>
                    <a:pt x="7151" y="1"/>
                  </a:moveTo>
                  <a:cubicBezTo>
                    <a:pt x="3202" y="1"/>
                    <a:pt x="1" y="3202"/>
                    <a:pt x="1" y="7151"/>
                  </a:cubicBezTo>
                  <a:cubicBezTo>
                    <a:pt x="1" y="11100"/>
                    <a:pt x="3202" y="14301"/>
                    <a:pt x="7151" y="14301"/>
                  </a:cubicBezTo>
                  <a:cubicBezTo>
                    <a:pt x="11100" y="14301"/>
                    <a:pt x="14301" y="11100"/>
                    <a:pt x="14301" y="7151"/>
                  </a:cubicBezTo>
                  <a:cubicBezTo>
                    <a:pt x="14301" y="3202"/>
                    <a:pt x="11100" y="1"/>
                    <a:pt x="71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86"/>
            <p:cNvSpPr/>
            <p:nvPr/>
          </p:nvSpPr>
          <p:spPr>
            <a:xfrm>
              <a:off x="4886375" y="3295250"/>
              <a:ext cx="372600" cy="332575"/>
            </a:xfrm>
            <a:custGeom>
              <a:rect b="b" l="l" r="r" t="t"/>
              <a:pathLst>
                <a:path extrusionOk="0" h="13303" w="14904">
                  <a:moveTo>
                    <a:pt x="1" y="1"/>
                  </a:moveTo>
                  <a:cubicBezTo>
                    <a:pt x="219" y="7816"/>
                    <a:pt x="7151" y="13303"/>
                    <a:pt x="7151" y="13303"/>
                  </a:cubicBezTo>
                  <a:cubicBezTo>
                    <a:pt x="14904" y="5384"/>
                    <a:pt x="14301" y="1"/>
                    <a:pt x="14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86"/>
            <p:cNvSpPr/>
            <p:nvPr/>
          </p:nvSpPr>
          <p:spPr>
            <a:xfrm>
              <a:off x="4975500" y="3205625"/>
              <a:ext cx="179300" cy="179300"/>
            </a:xfrm>
            <a:custGeom>
              <a:rect b="b" l="l" r="r" t="t"/>
              <a:pathLst>
                <a:path extrusionOk="0" h="7172" w="7172">
                  <a:moveTo>
                    <a:pt x="3586" y="0"/>
                  </a:moveTo>
                  <a:cubicBezTo>
                    <a:pt x="1611" y="0"/>
                    <a:pt x="0" y="1601"/>
                    <a:pt x="0" y="3586"/>
                  </a:cubicBezTo>
                  <a:cubicBezTo>
                    <a:pt x="0" y="5560"/>
                    <a:pt x="1611" y="7171"/>
                    <a:pt x="3586" y="7171"/>
                  </a:cubicBezTo>
                  <a:cubicBezTo>
                    <a:pt x="5571" y="7171"/>
                    <a:pt x="7171" y="5560"/>
                    <a:pt x="7171" y="3586"/>
                  </a:cubicBezTo>
                  <a:cubicBezTo>
                    <a:pt x="7171" y="1601"/>
                    <a:pt x="5571" y="0"/>
                    <a:pt x="3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1" name="Google Shape;251;p86"/>
          <p:cNvSpPr/>
          <p:nvPr/>
        </p:nvSpPr>
        <p:spPr>
          <a:xfrm flipH="1">
            <a:off x="6740442" y="0"/>
            <a:ext cx="2010883" cy="452725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ONLY_3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7"/>
          <p:cNvSpPr/>
          <p:nvPr/>
        </p:nvSpPr>
        <p:spPr>
          <a:xfrm>
            <a:off x="-9" y="1904801"/>
            <a:ext cx="3576884" cy="3210017"/>
          </a:xfrm>
          <a:custGeom>
            <a:rect b="b" l="l" r="r" t="t"/>
            <a:pathLst>
              <a:path extrusionOk="0" h="81102" w="90371">
                <a:moveTo>
                  <a:pt x="0" y="1"/>
                </a:moveTo>
                <a:lnTo>
                  <a:pt x="0" y="81101"/>
                </a:lnTo>
                <a:lnTo>
                  <a:pt x="90370" y="81101"/>
                </a:lnTo>
                <a:cubicBezTo>
                  <a:pt x="88327" y="75651"/>
                  <a:pt x="84803" y="71110"/>
                  <a:pt x="80539" y="68416"/>
                </a:cubicBezTo>
                <a:cubicBezTo>
                  <a:pt x="76798" y="66057"/>
                  <a:pt x="72755" y="65170"/>
                  <a:pt x="68608" y="65170"/>
                </a:cubicBezTo>
                <a:cubicBezTo>
                  <a:pt x="62718" y="65170"/>
                  <a:pt x="56619" y="66958"/>
                  <a:pt x="50877" y="68853"/>
                </a:cubicBezTo>
                <a:cubicBezTo>
                  <a:pt x="50457" y="60289"/>
                  <a:pt x="46737" y="52090"/>
                  <a:pt x="41099" y="47291"/>
                </a:cubicBezTo>
                <a:cubicBezTo>
                  <a:pt x="37427" y="44166"/>
                  <a:pt x="32988" y="42536"/>
                  <a:pt x="28558" y="42536"/>
                </a:cubicBezTo>
                <a:cubicBezTo>
                  <a:pt x="26196" y="42536"/>
                  <a:pt x="23837" y="42999"/>
                  <a:pt x="21598" y="43945"/>
                </a:cubicBezTo>
                <a:cubicBezTo>
                  <a:pt x="19947" y="35256"/>
                  <a:pt x="18065" y="26541"/>
                  <a:pt x="14729" y="18663"/>
                </a:cubicBezTo>
                <a:cubicBezTo>
                  <a:pt x="11383" y="10786"/>
                  <a:pt x="6441" y="3721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87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55" name="Google Shape;255;p87"/>
          <p:cNvSpPr txBox="1"/>
          <p:nvPr>
            <p:ph idx="1" type="subTitle"/>
          </p:nvPr>
        </p:nvSpPr>
        <p:spPr>
          <a:xfrm>
            <a:off x="4901050" y="2764704"/>
            <a:ext cx="2538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256" name="Google Shape;256;p87"/>
          <p:cNvSpPr txBox="1"/>
          <p:nvPr>
            <p:ph idx="2" type="subTitle"/>
          </p:nvPr>
        </p:nvSpPr>
        <p:spPr>
          <a:xfrm>
            <a:off x="4901051" y="3150288"/>
            <a:ext cx="2538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7" name="Google Shape;257;p87"/>
          <p:cNvSpPr txBox="1"/>
          <p:nvPr>
            <p:ph idx="3" type="subTitle"/>
          </p:nvPr>
        </p:nvSpPr>
        <p:spPr>
          <a:xfrm>
            <a:off x="4901050" y="1519163"/>
            <a:ext cx="2538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258" name="Google Shape;258;p87"/>
          <p:cNvSpPr txBox="1"/>
          <p:nvPr>
            <p:ph idx="4" type="subTitle"/>
          </p:nvPr>
        </p:nvSpPr>
        <p:spPr>
          <a:xfrm>
            <a:off x="4901051" y="1904788"/>
            <a:ext cx="2538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9" name="Google Shape;259;p87"/>
          <p:cNvSpPr/>
          <p:nvPr>
            <p:ph idx="5" type="pic"/>
          </p:nvPr>
        </p:nvSpPr>
        <p:spPr>
          <a:xfrm>
            <a:off x="713225" y="1519175"/>
            <a:ext cx="3923100" cy="30894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87"/>
          <p:cNvSpPr/>
          <p:nvPr/>
        </p:nvSpPr>
        <p:spPr>
          <a:xfrm flipH="1" rot="10800000">
            <a:off x="6224950" y="454220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87"/>
          <p:cNvSpPr/>
          <p:nvPr/>
        </p:nvSpPr>
        <p:spPr>
          <a:xfrm flipH="1">
            <a:off x="3250850" y="-2165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2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8"/>
          <p:cNvSpPr/>
          <p:nvPr/>
        </p:nvSpPr>
        <p:spPr>
          <a:xfrm flipH="1">
            <a:off x="-8" y="1626251"/>
            <a:ext cx="9144020" cy="3822044"/>
          </a:xfrm>
          <a:custGeom>
            <a:rect b="b" l="l" r="r" t="t"/>
            <a:pathLst>
              <a:path extrusionOk="0" h="132906" w="285483">
                <a:moveTo>
                  <a:pt x="0" y="0"/>
                </a:moveTo>
                <a:lnTo>
                  <a:pt x="0" y="132905"/>
                </a:lnTo>
                <a:lnTo>
                  <a:pt x="285482" y="132905"/>
                </a:lnTo>
                <a:lnTo>
                  <a:pt x="285482" y="100656"/>
                </a:lnTo>
                <a:cubicBezTo>
                  <a:pt x="272574" y="90659"/>
                  <a:pt x="254500" y="87297"/>
                  <a:pt x="237056" y="87297"/>
                </a:cubicBezTo>
                <a:cubicBezTo>
                  <a:pt x="218260" y="87297"/>
                  <a:pt x="200194" y="91200"/>
                  <a:pt x="190107" y="94911"/>
                </a:cubicBezTo>
                <a:cubicBezTo>
                  <a:pt x="166592" y="103555"/>
                  <a:pt x="158759" y="105652"/>
                  <a:pt x="137821" y="108712"/>
                </a:cubicBezTo>
                <a:cubicBezTo>
                  <a:pt x="133761" y="109305"/>
                  <a:pt x="129688" y="109591"/>
                  <a:pt x="125629" y="109591"/>
                </a:cubicBezTo>
                <a:cubicBezTo>
                  <a:pt x="93809" y="109591"/>
                  <a:pt x="62860" y="92039"/>
                  <a:pt x="45881" y="67639"/>
                </a:cubicBezTo>
                <a:cubicBezTo>
                  <a:pt x="35024" y="52045"/>
                  <a:pt x="29109" y="34176"/>
                  <a:pt x="20278" y="17601"/>
                </a:cubicBezTo>
                <a:cubicBezTo>
                  <a:pt x="17012" y="11464"/>
                  <a:pt x="12980" y="5174"/>
                  <a:pt x="6254" y="1963"/>
                </a:cubicBezTo>
                <a:cubicBezTo>
                  <a:pt x="4077" y="919"/>
                  <a:pt x="2435" y="38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88"/>
          <p:cNvSpPr txBox="1"/>
          <p:nvPr>
            <p:ph idx="1" type="subTitle"/>
          </p:nvPr>
        </p:nvSpPr>
        <p:spPr>
          <a:xfrm>
            <a:off x="713256" y="2144899"/>
            <a:ext cx="3684300" cy="12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5" name="Google Shape;265;p88"/>
          <p:cNvSpPr txBox="1"/>
          <p:nvPr>
            <p:ph type="title"/>
          </p:nvPr>
        </p:nvSpPr>
        <p:spPr>
          <a:xfrm>
            <a:off x="713225" y="1437075"/>
            <a:ext cx="36843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66" name="Google Shape;266;p88"/>
          <p:cNvSpPr/>
          <p:nvPr>
            <p:ph idx="2" type="pic"/>
          </p:nvPr>
        </p:nvSpPr>
        <p:spPr>
          <a:xfrm>
            <a:off x="4759438" y="1495650"/>
            <a:ext cx="3331200" cy="20406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88"/>
          <p:cNvSpPr/>
          <p:nvPr/>
        </p:nvSpPr>
        <p:spPr>
          <a:xfrm>
            <a:off x="-61325" y="2713200"/>
            <a:ext cx="2612557" cy="2430289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88"/>
          <p:cNvSpPr/>
          <p:nvPr/>
        </p:nvSpPr>
        <p:spPr>
          <a:xfrm flipH="1">
            <a:off x="0" y="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9"/>
          <p:cNvSpPr/>
          <p:nvPr/>
        </p:nvSpPr>
        <p:spPr>
          <a:xfrm>
            <a:off x="0" y="1005060"/>
            <a:ext cx="9144020" cy="4256979"/>
          </a:xfrm>
          <a:custGeom>
            <a:rect b="b" l="l" r="r" t="t"/>
            <a:pathLst>
              <a:path extrusionOk="0" h="132906" w="285483">
                <a:moveTo>
                  <a:pt x="0" y="0"/>
                </a:moveTo>
                <a:lnTo>
                  <a:pt x="0" y="132905"/>
                </a:lnTo>
                <a:lnTo>
                  <a:pt x="285482" y="132905"/>
                </a:lnTo>
                <a:lnTo>
                  <a:pt x="285482" y="100656"/>
                </a:lnTo>
                <a:cubicBezTo>
                  <a:pt x="272574" y="90659"/>
                  <a:pt x="254500" y="87297"/>
                  <a:pt x="237056" y="87297"/>
                </a:cubicBezTo>
                <a:cubicBezTo>
                  <a:pt x="218260" y="87297"/>
                  <a:pt x="200194" y="91200"/>
                  <a:pt x="190107" y="94911"/>
                </a:cubicBezTo>
                <a:cubicBezTo>
                  <a:pt x="166592" y="103555"/>
                  <a:pt x="158759" y="105652"/>
                  <a:pt x="137821" y="108712"/>
                </a:cubicBezTo>
                <a:cubicBezTo>
                  <a:pt x="133761" y="109305"/>
                  <a:pt x="129688" y="109591"/>
                  <a:pt x="125629" y="109591"/>
                </a:cubicBezTo>
                <a:cubicBezTo>
                  <a:pt x="93809" y="109591"/>
                  <a:pt x="62860" y="92039"/>
                  <a:pt x="45881" y="67639"/>
                </a:cubicBezTo>
                <a:cubicBezTo>
                  <a:pt x="35024" y="52045"/>
                  <a:pt x="29109" y="34176"/>
                  <a:pt x="20278" y="17601"/>
                </a:cubicBezTo>
                <a:cubicBezTo>
                  <a:pt x="17012" y="11464"/>
                  <a:pt x="12980" y="5174"/>
                  <a:pt x="6254" y="1963"/>
                </a:cubicBezTo>
                <a:cubicBezTo>
                  <a:pt x="4077" y="919"/>
                  <a:pt x="2435" y="38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89"/>
          <p:cNvSpPr/>
          <p:nvPr>
            <p:ph idx="2" type="pic"/>
          </p:nvPr>
        </p:nvSpPr>
        <p:spPr>
          <a:xfrm flipH="1">
            <a:off x="1506675" y="992025"/>
            <a:ext cx="2570400" cy="3407700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Google Shape;272;p89"/>
          <p:cNvSpPr txBox="1"/>
          <p:nvPr>
            <p:ph idx="1" type="subTitle"/>
          </p:nvPr>
        </p:nvSpPr>
        <p:spPr>
          <a:xfrm>
            <a:off x="4504250" y="2216072"/>
            <a:ext cx="37650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3" name="Google Shape;273;p89"/>
          <p:cNvSpPr txBox="1"/>
          <p:nvPr>
            <p:ph type="title"/>
          </p:nvPr>
        </p:nvSpPr>
        <p:spPr>
          <a:xfrm>
            <a:off x="4504265" y="1554325"/>
            <a:ext cx="37650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74" name="Google Shape;274;p89"/>
          <p:cNvSpPr/>
          <p:nvPr/>
        </p:nvSpPr>
        <p:spPr>
          <a:xfrm>
            <a:off x="6027450" y="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0"/>
          <p:cNvSpPr/>
          <p:nvPr/>
        </p:nvSpPr>
        <p:spPr>
          <a:xfrm flipH="1">
            <a:off x="-1013875" y="3104875"/>
            <a:ext cx="11294599" cy="2192717"/>
          </a:xfrm>
          <a:custGeom>
            <a:rect b="b" l="l" r="r" t="t"/>
            <a:pathLst>
              <a:path extrusionOk="0" h="68501" w="285668">
                <a:moveTo>
                  <a:pt x="59461" y="0"/>
                </a:moveTo>
                <a:cubicBezTo>
                  <a:pt x="57978" y="0"/>
                  <a:pt x="56495" y="24"/>
                  <a:pt x="55014" y="71"/>
                </a:cubicBezTo>
                <a:cubicBezTo>
                  <a:pt x="36291" y="648"/>
                  <a:pt x="17849" y="4768"/>
                  <a:pt x="0" y="10257"/>
                </a:cubicBezTo>
                <a:lnTo>
                  <a:pt x="0" y="68501"/>
                </a:lnTo>
                <a:lnTo>
                  <a:pt x="285668" y="68402"/>
                </a:lnTo>
                <a:lnTo>
                  <a:pt x="284926" y="8674"/>
                </a:lnTo>
                <a:cubicBezTo>
                  <a:pt x="272153" y="19074"/>
                  <a:pt x="279586" y="36363"/>
                  <a:pt x="266863" y="46169"/>
                </a:cubicBezTo>
                <a:cubicBezTo>
                  <a:pt x="254809" y="55474"/>
                  <a:pt x="235262" y="59718"/>
                  <a:pt x="215576" y="59718"/>
                </a:cubicBezTo>
                <a:cubicBezTo>
                  <a:pt x="197119" y="59718"/>
                  <a:pt x="178539" y="55988"/>
                  <a:pt x="165899" y="49201"/>
                </a:cubicBezTo>
                <a:cubicBezTo>
                  <a:pt x="145792" y="38406"/>
                  <a:pt x="129954" y="21035"/>
                  <a:pt x="109484" y="10866"/>
                </a:cubicBezTo>
                <a:cubicBezTo>
                  <a:pt x="94124" y="3232"/>
                  <a:pt x="76738" y="0"/>
                  <a:pt x="594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90"/>
          <p:cNvSpPr/>
          <p:nvPr>
            <p:ph idx="2" type="pic"/>
          </p:nvPr>
        </p:nvSpPr>
        <p:spPr>
          <a:xfrm>
            <a:off x="5423275" y="1284550"/>
            <a:ext cx="1723800" cy="291600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90"/>
          <p:cNvSpPr txBox="1"/>
          <p:nvPr>
            <p:ph idx="1" type="subTitle"/>
          </p:nvPr>
        </p:nvSpPr>
        <p:spPr>
          <a:xfrm>
            <a:off x="1462698" y="2216096"/>
            <a:ext cx="35610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9" name="Google Shape;279;p90"/>
          <p:cNvSpPr txBox="1"/>
          <p:nvPr>
            <p:ph type="title"/>
          </p:nvPr>
        </p:nvSpPr>
        <p:spPr>
          <a:xfrm>
            <a:off x="1462711" y="1554350"/>
            <a:ext cx="35610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80" name="Google Shape;280;p90"/>
          <p:cNvSpPr/>
          <p:nvPr/>
        </p:nvSpPr>
        <p:spPr>
          <a:xfrm>
            <a:off x="6256875" y="-11050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90"/>
          <p:cNvSpPr/>
          <p:nvPr/>
        </p:nvSpPr>
        <p:spPr>
          <a:xfrm rot="10800000">
            <a:off x="-398249" y="4608585"/>
            <a:ext cx="4556749" cy="580515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3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1"/>
          <p:cNvSpPr txBox="1"/>
          <p:nvPr>
            <p:ph type="title"/>
          </p:nvPr>
        </p:nvSpPr>
        <p:spPr>
          <a:xfrm>
            <a:off x="3817375" y="554950"/>
            <a:ext cx="4613400" cy="10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84" name="Google Shape;284;p91"/>
          <p:cNvSpPr txBox="1"/>
          <p:nvPr>
            <p:ph idx="1" type="subTitle"/>
          </p:nvPr>
        </p:nvSpPr>
        <p:spPr>
          <a:xfrm>
            <a:off x="3876950" y="1636351"/>
            <a:ext cx="38496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285" name="Google Shape;285;p91"/>
          <p:cNvSpPr txBox="1"/>
          <p:nvPr/>
        </p:nvSpPr>
        <p:spPr>
          <a:xfrm>
            <a:off x="3876950" y="3659800"/>
            <a:ext cx="38496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i="0" lang="en" sz="1200" u="sng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b="1" i="0" lang="en" sz="1200" u="sng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b="1" i="0" lang="en" sz="1200" u="sng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200" u="sng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6" name="Google Shape;286;p91"/>
          <p:cNvSpPr/>
          <p:nvPr/>
        </p:nvSpPr>
        <p:spPr>
          <a:xfrm>
            <a:off x="-1372762" y="4070597"/>
            <a:ext cx="11294599" cy="1308198"/>
          </a:xfrm>
          <a:custGeom>
            <a:rect b="b" l="l" r="r" t="t"/>
            <a:pathLst>
              <a:path extrusionOk="0" h="68501" w="285668">
                <a:moveTo>
                  <a:pt x="59461" y="0"/>
                </a:moveTo>
                <a:cubicBezTo>
                  <a:pt x="57978" y="0"/>
                  <a:pt x="56495" y="24"/>
                  <a:pt x="55014" y="71"/>
                </a:cubicBezTo>
                <a:cubicBezTo>
                  <a:pt x="36291" y="648"/>
                  <a:pt x="17849" y="4768"/>
                  <a:pt x="0" y="10257"/>
                </a:cubicBezTo>
                <a:lnTo>
                  <a:pt x="0" y="68501"/>
                </a:lnTo>
                <a:lnTo>
                  <a:pt x="285668" y="68402"/>
                </a:lnTo>
                <a:lnTo>
                  <a:pt x="284926" y="8674"/>
                </a:lnTo>
                <a:cubicBezTo>
                  <a:pt x="272153" y="19074"/>
                  <a:pt x="279586" y="36363"/>
                  <a:pt x="266863" y="46169"/>
                </a:cubicBezTo>
                <a:cubicBezTo>
                  <a:pt x="254809" y="55474"/>
                  <a:pt x="235262" y="59718"/>
                  <a:pt x="215576" y="59718"/>
                </a:cubicBezTo>
                <a:cubicBezTo>
                  <a:pt x="197119" y="59718"/>
                  <a:pt x="178539" y="55988"/>
                  <a:pt x="165899" y="49201"/>
                </a:cubicBezTo>
                <a:cubicBezTo>
                  <a:pt x="145792" y="38406"/>
                  <a:pt x="129954" y="21035"/>
                  <a:pt x="109484" y="10866"/>
                </a:cubicBezTo>
                <a:cubicBezTo>
                  <a:pt x="94124" y="3232"/>
                  <a:pt x="76738" y="0"/>
                  <a:pt x="594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91"/>
          <p:cNvSpPr/>
          <p:nvPr/>
        </p:nvSpPr>
        <p:spPr>
          <a:xfrm flipH="1">
            <a:off x="6592809" y="2751161"/>
            <a:ext cx="2551194" cy="2430289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91"/>
          <p:cNvSpPr/>
          <p:nvPr/>
        </p:nvSpPr>
        <p:spPr>
          <a:xfrm>
            <a:off x="-876550" y="-9505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91"/>
          <p:cNvSpPr/>
          <p:nvPr/>
        </p:nvSpPr>
        <p:spPr>
          <a:xfrm>
            <a:off x="7320550" y="-203468"/>
            <a:ext cx="2446175" cy="1845100"/>
          </a:xfrm>
          <a:custGeom>
            <a:rect b="b" l="l" r="r" t="t"/>
            <a:pathLst>
              <a:path extrusionOk="0" h="73804" w="97847">
                <a:moveTo>
                  <a:pt x="0" y="201"/>
                </a:moveTo>
                <a:cubicBezTo>
                  <a:pt x="4339" y="201"/>
                  <a:pt x="8983" y="-602"/>
                  <a:pt x="12988" y="1067"/>
                </a:cubicBezTo>
                <a:cubicBezTo>
                  <a:pt x="22854" y="5178"/>
                  <a:pt x="38016" y="19268"/>
                  <a:pt x="31172" y="27478"/>
                </a:cubicBezTo>
                <a:cubicBezTo>
                  <a:pt x="28578" y="30590"/>
                  <a:pt x="18256" y="30584"/>
                  <a:pt x="19050" y="26612"/>
                </a:cubicBezTo>
                <a:cubicBezTo>
                  <a:pt x="20716" y="18281"/>
                  <a:pt x="34693" y="15186"/>
                  <a:pt x="42862" y="17520"/>
                </a:cubicBezTo>
                <a:cubicBezTo>
                  <a:pt x="51908" y="20105"/>
                  <a:pt x="47979" y="35862"/>
                  <a:pt x="52820" y="43930"/>
                </a:cubicBezTo>
                <a:cubicBezTo>
                  <a:pt x="55444" y="48304"/>
                  <a:pt x="63068" y="46817"/>
                  <a:pt x="66675" y="50424"/>
                </a:cubicBezTo>
                <a:cubicBezTo>
                  <a:pt x="69518" y="53267"/>
                  <a:pt x="68357" y="58655"/>
                  <a:pt x="71004" y="61681"/>
                </a:cubicBezTo>
                <a:cubicBezTo>
                  <a:pt x="77469" y="69070"/>
                  <a:pt x="88029" y="73804"/>
                  <a:pt x="97847" y="7380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92"/>
          <p:cNvSpPr txBox="1"/>
          <p:nvPr>
            <p:ph idx="1" type="body"/>
          </p:nvPr>
        </p:nvSpPr>
        <p:spPr>
          <a:xfrm>
            <a:off x="720025" y="1254600"/>
            <a:ext cx="7717500" cy="12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" name="Google Shape;292;p92"/>
          <p:cNvSpPr txBox="1"/>
          <p:nvPr>
            <p:ph type="title"/>
          </p:nvPr>
        </p:nvSpPr>
        <p:spPr>
          <a:xfrm>
            <a:off x="7200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93" name="Google Shape;293;p92"/>
          <p:cNvSpPr/>
          <p:nvPr/>
        </p:nvSpPr>
        <p:spPr>
          <a:xfrm>
            <a:off x="-1426625" y="4271824"/>
            <a:ext cx="11149867" cy="909465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92"/>
          <p:cNvSpPr/>
          <p:nvPr/>
        </p:nvSpPr>
        <p:spPr>
          <a:xfrm rot="10800000">
            <a:off x="-90293" y="4490575"/>
            <a:ext cx="2900117" cy="652925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92"/>
          <p:cNvSpPr/>
          <p:nvPr/>
        </p:nvSpPr>
        <p:spPr>
          <a:xfrm flipH="1">
            <a:off x="4630499" y="5"/>
            <a:ext cx="2622376" cy="590395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92"/>
          <p:cNvSpPr/>
          <p:nvPr/>
        </p:nvSpPr>
        <p:spPr>
          <a:xfrm>
            <a:off x="7939225" y="41475"/>
            <a:ext cx="1325625" cy="1460875"/>
          </a:xfrm>
          <a:custGeom>
            <a:rect b="b" l="l" r="r" t="t"/>
            <a:pathLst>
              <a:path extrusionOk="0" h="58435" w="53025">
                <a:moveTo>
                  <a:pt x="53025" y="58435"/>
                </a:moveTo>
                <a:cubicBezTo>
                  <a:pt x="47510" y="57432"/>
                  <a:pt x="40513" y="54880"/>
                  <a:pt x="38740" y="49562"/>
                </a:cubicBezTo>
                <a:cubicBezTo>
                  <a:pt x="36566" y="43043"/>
                  <a:pt x="41036" y="34720"/>
                  <a:pt x="37225" y="29001"/>
                </a:cubicBezTo>
                <a:cubicBezTo>
                  <a:pt x="31778" y="20826"/>
                  <a:pt x="18503" y="22519"/>
                  <a:pt x="10172" y="17314"/>
                </a:cubicBezTo>
                <a:cubicBezTo>
                  <a:pt x="5876" y="14630"/>
                  <a:pt x="7893" y="7344"/>
                  <a:pt x="5627" y="2814"/>
                </a:cubicBezTo>
                <a:cubicBezTo>
                  <a:pt x="4689" y="938"/>
                  <a:pt x="1745" y="1164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3"/>
          <p:cNvSpPr txBox="1"/>
          <p:nvPr>
            <p:ph type="title"/>
          </p:nvPr>
        </p:nvSpPr>
        <p:spPr>
          <a:xfrm>
            <a:off x="7200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99" name="Google Shape;299;p93"/>
          <p:cNvSpPr txBox="1"/>
          <p:nvPr>
            <p:ph idx="1" type="body"/>
          </p:nvPr>
        </p:nvSpPr>
        <p:spPr>
          <a:xfrm>
            <a:off x="4748375" y="1244800"/>
            <a:ext cx="36756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 u="sng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0" name="Google Shape;300;p93"/>
          <p:cNvSpPr txBox="1"/>
          <p:nvPr>
            <p:ph idx="2" type="body"/>
          </p:nvPr>
        </p:nvSpPr>
        <p:spPr>
          <a:xfrm>
            <a:off x="720025" y="1244801"/>
            <a:ext cx="36756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 sz="14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1" name="Google Shape;301;p93"/>
          <p:cNvSpPr/>
          <p:nvPr/>
        </p:nvSpPr>
        <p:spPr>
          <a:xfrm>
            <a:off x="6027450" y="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93"/>
          <p:cNvSpPr/>
          <p:nvPr/>
        </p:nvSpPr>
        <p:spPr>
          <a:xfrm flipH="1">
            <a:off x="-1426617" y="4729079"/>
            <a:ext cx="11149867" cy="452142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2"/>
          <p:cNvSpPr/>
          <p:nvPr/>
        </p:nvSpPr>
        <p:spPr>
          <a:xfrm>
            <a:off x="0" y="1005060"/>
            <a:ext cx="9144020" cy="4256979"/>
          </a:xfrm>
          <a:custGeom>
            <a:rect b="b" l="l" r="r" t="t"/>
            <a:pathLst>
              <a:path extrusionOk="0" h="132906" w="285483">
                <a:moveTo>
                  <a:pt x="0" y="0"/>
                </a:moveTo>
                <a:lnTo>
                  <a:pt x="0" y="132905"/>
                </a:lnTo>
                <a:lnTo>
                  <a:pt x="285482" y="132905"/>
                </a:lnTo>
                <a:lnTo>
                  <a:pt x="285482" y="100656"/>
                </a:lnTo>
                <a:cubicBezTo>
                  <a:pt x="272574" y="90659"/>
                  <a:pt x="254500" y="87297"/>
                  <a:pt x="237056" y="87297"/>
                </a:cubicBezTo>
                <a:cubicBezTo>
                  <a:pt x="218260" y="87297"/>
                  <a:pt x="200194" y="91200"/>
                  <a:pt x="190107" y="94911"/>
                </a:cubicBezTo>
                <a:cubicBezTo>
                  <a:pt x="166592" y="103555"/>
                  <a:pt x="158759" y="105652"/>
                  <a:pt x="137821" y="108712"/>
                </a:cubicBezTo>
                <a:cubicBezTo>
                  <a:pt x="133761" y="109305"/>
                  <a:pt x="129688" y="109591"/>
                  <a:pt x="125629" y="109591"/>
                </a:cubicBezTo>
                <a:cubicBezTo>
                  <a:pt x="93809" y="109591"/>
                  <a:pt x="62860" y="92039"/>
                  <a:pt x="45881" y="67639"/>
                </a:cubicBezTo>
                <a:cubicBezTo>
                  <a:pt x="35024" y="52045"/>
                  <a:pt x="29109" y="34176"/>
                  <a:pt x="20278" y="17601"/>
                </a:cubicBezTo>
                <a:cubicBezTo>
                  <a:pt x="17012" y="11464"/>
                  <a:pt x="12980" y="5174"/>
                  <a:pt x="6254" y="1963"/>
                </a:cubicBezTo>
                <a:cubicBezTo>
                  <a:pt x="4077" y="919"/>
                  <a:pt x="2435" y="38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2"/>
          <p:cNvSpPr txBox="1"/>
          <p:nvPr>
            <p:ph type="title"/>
          </p:nvPr>
        </p:nvSpPr>
        <p:spPr>
          <a:xfrm>
            <a:off x="4062825" y="1064150"/>
            <a:ext cx="36960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62"/>
          <p:cNvSpPr txBox="1"/>
          <p:nvPr>
            <p:ph idx="1" type="subTitle"/>
          </p:nvPr>
        </p:nvSpPr>
        <p:spPr>
          <a:xfrm>
            <a:off x="4062825" y="1977300"/>
            <a:ext cx="36960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62"/>
          <p:cNvSpPr/>
          <p:nvPr>
            <p:ph idx="2" type="pic"/>
          </p:nvPr>
        </p:nvSpPr>
        <p:spPr>
          <a:xfrm>
            <a:off x="713225" y="539500"/>
            <a:ext cx="3001200" cy="40692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62"/>
          <p:cNvSpPr/>
          <p:nvPr/>
        </p:nvSpPr>
        <p:spPr>
          <a:xfrm>
            <a:off x="7354875" y="0"/>
            <a:ext cx="2050650" cy="602225"/>
          </a:xfrm>
          <a:custGeom>
            <a:rect b="b" l="l" r="r" t="t"/>
            <a:pathLst>
              <a:path extrusionOk="0" h="24089" w="82026">
                <a:moveTo>
                  <a:pt x="0" y="0"/>
                </a:moveTo>
                <a:cubicBezTo>
                  <a:pt x="9638" y="0"/>
                  <a:pt x="23304" y="5210"/>
                  <a:pt x="24889" y="14717"/>
                </a:cubicBezTo>
                <a:cubicBezTo>
                  <a:pt x="25282" y="17073"/>
                  <a:pt x="24125" y="20454"/>
                  <a:pt x="21859" y="21210"/>
                </a:cubicBezTo>
                <a:cubicBezTo>
                  <a:pt x="18439" y="22351"/>
                  <a:pt x="10876" y="21044"/>
                  <a:pt x="11687" y="17531"/>
                </a:cubicBezTo>
                <a:cubicBezTo>
                  <a:pt x="13194" y="11001"/>
                  <a:pt x="24867" y="10262"/>
                  <a:pt x="31165" y="12553"/>
                </a:cubicBezTo>
                <a:cubicBezTo>
                  <a:pt x="37023" y="14684"/>
                  <a:pt x="39999" y="22524"/>
                  <a:pt x="46099" y="23807"/>
                </a:cubicBezTo>
                <a:cubicBezTo>
                  <a:pt x="53925" y="25453"/>
                  <a:pt x="61400" y="18818"/>
                  <a:pt x="68391" y="14933"/>
                </a:cubicBezTo>
                <a:cubicBezTo>
                  <a:pt x="72559" y="12617"/>
                  <a:pt x="79380" y="14572"/>
                  <a:pt x="82026" y="1060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98"/>
          <p:cNvSpPr/>
          <p:nvPr/>
        </p:nvSpPr>
        <p:spPr>
          <a:xfrm flipH="1">
            <a:off x="8608072" y="171388"/>
            <a:ext cx="157450" cy="157000"/>
          </a:xfrm>
          <a:custGeom>
            <a:rect b="b" l="l" r="r" t="t"/>
            <a:pathLst>
              <a:path extrusionOk="0" h="6280" w="6298">
                <a:moveTo>
                  <a:pt x="3066" y="1"/>
                </a:moveTo>
                <a:cubicBezTo>
                  <a:pt x="3035" y="11"/>
                  <a:pt x="3024" y="52"/>
                  <a:pt x="3024" y="83"/>
                </a:cubicBezTo>
                <a:cubicBezTo>
                  <a:pt x="3014" y="301"/>
                  <a:pt x="3004" y="518"/>
                  <a:pt x="3014" y="725"/>
                </a:cubicBezTo>
                <a:cubicBezTo>
                  <a:pt x="3014" y="850"/>
                  <a:pt x="3014" y="974"/>
                  <a:pt x="3014" y="1098"/>
                </a:cubicBezTo>
                <a:cubicBezTo>
                  <a:pt x="3004" y="1378"/>
                  <a:pt x="3014" y="1658"/>
                  <a:pt x="3004" y="1948"/>
                </a:cubicBezTo>
                <a:cubicBezTo>
                  <a:pt x="3004" y="2155"/>
                  <a:pt x="3004" y="2372"/>
                  <a:pt x="3004" y="2579"/>
                </a:cubicBezTo>
                <a:lnTo>
                  <a:pt x="3004" y="2621"/>
                </a:lnTo>
                <a:cubicBezTo>
                  <a:pt x="2962" y="2528"/>
                  <a:pt x="2921" y="2434"/>
                  <a:pt x="2869" y="2341"/>
                </a:cubicBezTo>
                <a:cubicBezTo>
                  <a:pt x="2776" y="2134"/>
                  <a:pt x="2662" y="1927"/>
                  <a:pt x="2548" y="1720"/>
                </a:cubicBezTo>
                <a:cubicBezTo>
                  <a:pt x="2434" y="1492"/>
                  <a:pt x="2299" y="1264"/>
                  <a:pt x="2185" y="1026"/>
                </a:cubicBezTo>
                <a:cubicBezTo>
                  <a:pt x="2165" y="1005"/>
                  <a:pt x="2154" y="974"/>
                  <a:pt x="2134" y="953"/>
                </a:cubicBezTo>
                <a:cubicBezTo>
                  <a:pt x="2118" y="930"/>
                  <a:pt x="2097" y="918"/>
                  <a:pt x="2069" y="918"/>
                </a:cubicBezTo>
                <a:cubicBezTo>
                  <a:pt x="2060" y="918"/>
                  <a:pt x="2051" y="920"/>
                  <a:pt x="2040" y="922"/>
                </a:cubicBezTo>
                <a:cubicBezTo>
                  <a:pt x="2009" y="943"/>
                  <a:pt x="1999" y="984"/>
                  <a:pt x="2020" y="1026"/>
                </a:cubicBezTo>
                <a:cubicBezTo>
                  <a:pt x="2061" y="1098"/>
                  <a:pt x="2092" y="1181"/>
                  <a:pt x="2134" y="1264"/>
                </a:cubicBezTo>
                <a:cubicBezTo>
                  <a:pt x="2247" y="1523"/>
                  <a:pt x="2372" y="1782"/>
                  <a:pt x="2496" y="2041"/>
                </a:cubicBezTo>
                <a:cubicBezTo>
                  <a:pt x="2579" y="2217"/>
                  <a:pt x="2672" y="2393"/>
                  <a:pt x="2755" y="2569"/>
                </a:cubicBezTo>
                <a:cubicBezTo>
                  <a:pt x="2755" y="2569"/>
                  <a:pt x="2765" y="2579"/>
                  <a:pt x="2765" y="2590"/>
                </a:cubicBezTo>
                <a:cubicBezTo>
                  <a:pt x="2765" y="2590"/>
                  <a:pt x="2765" y="2600"/>
                  <a:pt x="2765" y="2600"/>
                </a:cubicBezTo>
                <a:cubicBezTo>
                  <a:pt x="2734" y="2569"/>
                  <a:pt x="2703" y="2528"/>
                  <a:pt x="2672" y="2497"/>
                </a:cubicBezTo>
                <a:cubicBezTo>
                  <a:pt x="2579" y="2414"/>
                  <a:pt x="2496" y="2320"/>
                  <a:pt x="2413" y="2238"/>
                </a:cubicBezTo>
                <a:cubicBezTo>
                  <a:pt x="2237" y="2051"/>
                  <a:pt x="2061" y="1875"/>
                  <a:pt x="1885" y="1699"/>
                </a:cubicBezTo>
                <a:cubicBezTo>
                  <a:pt x="1605" y="1399"/>
                  <a:pt x="1315" y="1109"/>
                  <a:pt x="1036" y="819"/>
                </a:cubicBezTo>
                <a:cubicBezTo>
                  <a:pt x="953" y="736"/>
                  <a:pt x="870" y="643"/>
                  <a:pt x="787" y="560"/>
                </a:cubicBezTo>
                <a:cubicBezTo>
                  <a:pt x="758" y="531"/>
                  <a:pt x="726" y="525"/>
                  <a:pt x="695" y="525"/>
                </a:cubicBezTo>
                <a:cubicBezTo>
                  <a:pt x="670" y="525"/>
                  <a:pt x="644" y="529"/>
                  <a:pt x="621" y="529"/>
                </a:cubicBezTo>
                <a:cubicBezTo>
                  <a:pt x="580" y="539"/>
                  <a:pt x="549" y="570"/>
                  <a:pt x="539" y="612"/>
                </a:cubicBezTo>
                <a:cubicBezTo>
                  <a:pt x="528" y="684"/>
                  <a:pt x="518" y="746"/>
                  <a:pt x="580" y="798"/>
                </a:cubicBezTo>
                <a:cubicBezTo>
                  <a:pt x="787" y="995"/>
                  <a:pt x="994" y="1202"/>
                  <a:pt x="1201" y="1409"/>
                </a:cubicBezTo>
                <a:cubicBezTo>
                  <a:pt x="1481" y="1678"/>
                  <a:pt x="1761" y="1948"/>
                  <a:pt x="2051" y="2217"/>
                </a:cubicBezTo>
                <a:cubicBezTo>
                  <a:pt x="2227" y="2393"/>
                  <a:pt x="2403" y="2569"/>
                  <a:pt x="2579" y="2745"/>
                </a:cubicBezTo>
                <a:cubicBezTo>
                  <a:pt x="2589" y="2745"/>
                  <a:pt x="2589" y="2755"/>
                  <a:pt x="2600" y="2755"/>
                </a:cubicBezTo>
                <a:cubicBezTo>
                  <a:pt x="2596" y="2759"/>
                  <a:pt x="2593" y="2760"/>
                  <a:pt x="2589" y="2760"/>
                </a:cubicBezTo>
                <a:cubicBezTo>
                  <a:pt x="2582" y="2760"/>
                  <a:pt x="2575" y="2755"/>
                  <a:pt x="2569" y="2755"/>
                </a:cubicBezTo>
                <a:cubicBezTo>
                  <a:pt x="2392" y="2662"/>
                  <a:pt x="2216" y="2569"/>
                  <a:pt x="2030" y="2486"/>
                </a:cubicBezTo>
                <a:cubicBezTo>
                  <a:pt x="1719" y="2341"/>
                  <a:pt x="1398" y="2196"/>
                  <a:pt x="1088" y="2041"/>
                </a:cubicBezTo>
                <a:cubicBezTo>
                  <a:pt x="1067" y="2041"/>
                  <a:pt x="1046" y="2030"/>
                  <a:pt x="1036" y="2020"/>
                </a:cubicBezTo>
                <a:cubicBezTo>
                  <a:pt x="1021" y="2013"/>
                  <a:pt x="1006" y="2009"/>
                  <a:pt x="993" y="2009"/>
                </a:cubicBezTo>
                <a:cubicBezTo>
                  <a:pt x="968" y="2009"/>
                  <a:pt x="946" y="2021"/>
                  <a:pt x="932" y="2041"/>
                </a:cubicBezTo>
                <a:cubicBezTo>
                  <a:pt x="911" y="2072"/>
                  <a:pt x="922" y="2113"/>
                  <a:pt x="963" y="2134"/>
                </a:cubicBezTo>
                <a:cubicBezTo>
                  <a:pt x="1025" y="2175"/>
                  <a:pt x="1098" y="2207"/>
                  <a:pt x="1170" y="2248"/>
                </a:cubicBezTo>
                <a:cubicBezTo>
                  <a:pt x="1377" y="2362"/>
                  <a:pt x="1585" y="2465"/>
                  <a:pt x="1792" y="2579"/>
                </a:cubicBezTo>
                <a:cubicBezTo>
                  <a:pt x="2061" y="2724"/>
                  <a:pt x="2330" y="2859"/>
                  <a:pt x="2610" y="2994"/>
                </a:cubicBezTo>
                <a:cubicBezTo>
                  <a:pt x="2610" y="2994"/>
                  <a:pt x="2610" y="2994"/>
                  <a:pt x="2620" y="3004"/>
                </a:cubicBezTo>
                <a:lnTo>
                  <a:pt x="1212" y="3004"/>
                </a:lnTo>
                <a:cubicBezTo>
                  <a:pt x="1153" y="3006"/>
                  <a:pt x="1094" y="3007"/>
                  <a:pt x="1036" y="3007"/>
                </a:cubicBezTo>
                <a:cubicBezTo>
                  <a:pt x="876" y="3007"/>
                  <a:pt x="719" y="3001"/>
                  <a:pt x="559" y="3001"/>
                </a:cubicBezTo>
                <a:cubicBezTo>
                  <a:pt x="501" y="3001"/>
                  <a:pt x="442" y="3002"/>
                  <a:pt x="383" y="3004"/>
                </a:cubicBezTo>
                <a:cubicBezTo>
                  <a:pt x="280" y="3004"/>
                  <a:pt x="176" y="3014"/>
                  <a:pt x="73" y="3014"/>
                </a:cubicBezTo>
                <a:cubicBezTo>
                  <a:pt x="41" y="3014"/>
                  <a:pt x="21" y="3035"/>
                  <a:pt x="0" y="3066"/>
                </a:cubicBezTo>
                <a:lnTo>
                  <a:pt x="0" y="3211"/>
                </a:lnTo>
                <a:cubicBezTo>
                  <a:pt x="21" y="3242"/>
                  <a:pt x="41" y="3263"/>
                  <a:pt x="73" y="3263"/>
                </a:cubicBezTo>
                <a:cubicBezTo>
                  <a:pt x="197" y="3273"/>
                  <a:pt x="311" y="3273"/>
                  <a:pt x="435" y="3273"/>
                </a:cubicBezTo>
                <a:cubicBezTo>
                  <a:pt x="521" y="3277"/>
                  <a:pt x="608" y="3278"/>
                  <a:pt x="694" y="3278"/>
                </a:cubicBezTo>
                <a:cubicBezTo>
                  <a:pt x="867" y="3278"/>
                  <a:pt x="1039" y="3273"/>
                  <a:pt x="1212" y="3273"/>
                </a:cubicBezTo>
                <a:cubicBezTo>
                  <a:pt x="1308" y="3277"/>
                  <a:pt x="1406" y="3278"/>
                  <a:pt x="1505" y="3278"/>
                </a:cubicBezTo>
                <a:cubicBezTo>
                  <a:pt x="1702" y="3278"/>
                  <a:pt x="1902" y="3273"/>
                  <a:pt x="2102" y="3273"/>
                </a:cubicBezTo>
                <a:cubicBezTo>
                  <a:pt x="2137" y="3277"/>
                  <a:pt x="2172" y="3278"/>
                  <a:pt x="2206" y="3278"/>
                </a:cubicBezTo>
                <a:cubicBezTo>
                  <a:pt x="2274" y="3278"/>
                  <a:pt x="2341" y="3273"/>
                  <a:pt x="2403" y="3273"/>
                </a:cubicBezTo>
                <a:lnTo>
                  <a:pt x="2620" y="3273"/>
                </a:lnTo>
                <a:cubicBezTo>
                  <a:pt x="2610" y="3284"/>
                  <a:pt x="2610" y="3284"/>
                  <a:pt x="2610" y="3284"/>
                </a:cubicBezTo>
                <a:cubicBezTo>
                  <a:pt x="2341" y="3408"/>
                  <a:pt x="2071" y="3543"/>
                  <a:pt x="1812" y="3688"/>
                </a:cubicBezTo>
                <a:cubicBezTo>
                  <a:pt x="1595" y="3802"/>
                  <a:pt x="1388" y="3915"/>
                  <a:pt x="1170" y="4040"/>
                </a:cubicBezTo>
                <a:cubicBezTo>
                  <a:pt x="1098" y="4071"/>
                  <a:pt x="1025" y="4102"/>
                  <a:pt x="963" y="4143"/>
                </a:cubicBezTo>
                <a:cubicBezTo>
                  <a:pt x="922" y="4164"/>
                  <a:pt x="911" y="4205"/>
                  <a:pt x="932" y="4247"/>
                </a:cubicBezTo>
                <a:cubicBezTo>
                  <a:pt x="946" y="4267"/>
                  <a:pt x="968" y="4278"/>
                  <a:pt x="990" y="4278"/>
                </a:cubicBezTo>
                <a:cubicBezTo>
                  <a:pt x="1002" y="4278"/>
                  <a:pt x="1014" y="4275"/>
                  <a:pt x="1025" y="4268"/>
                </a:cubicBezTo>
                <a:cubicBezTo>
                  <a:pt x="1233" y="4174"/>
                  <a:pt x="1429" y="4081"/>
                  <a:pt x="1626" y="3988"/>
                </a:cubicBezTo>
                <a:cubicBezTo>
                  <a:pt x="1926" y="3853"/>
                  <a:pt x="2216" y="3708"/>
                  <a:pt x="2506" y="3563"/>
                </a:cubicBezTo>
                <a:cubicBezTo>
                  <a:pt x="2537" y="3543"/>
                  <a:pt x="2569" y="3532"/>
                  <a:pt x="2600" y="3522"/>
                </a:cubicBezTo>
                <a:lnTo>
                  <a:pt x="2600" y="3522"/>
                </a:lnTo>
                <a:cubicBezTo>
                  <a:pt x="2589" y="3532"/>
                  <a:pt x="2589" y="3532"/>
                  <a:pt x="2579" y="3543"/>
                </a:cubicBezTo>
                <a:cubicBezTo>
                  <a:pt x="2403" y="3719"/>
                  <a:pt x="2227" y="3884"/>
                  <a:pt x="2040" y="4060"/>
                </a:cubicBezTo>
                <a:cubicBezTo>
                  <a:pt x="1761" y="4330"/>
                  <a:pt x="1481" y="4609"/>
                  <a:pt x="1201" y="4879"/>
                </a:cubicBezTo>
                <a:cubicBezTo>
                  <a:pt x="1005" y="5075"/>
                  <a:pt x="808" y="5262"/>
                  <a:pt x="611" y="5459"/>
                </a:cubicBezTo>
                <a:cubicBezTo>
                  <a:pt x="570" y="5490"/>
                  <a:pt x="539" y="5531"/>
                  <a:pt x="528" y="5593"/>
                </a:cubicBezTo>
                <a:cubicBezTo>
                  <a:pt x="528" y="5697"/>
                  <a:pt x="580" y="5759"/>
                  <a:pt x="673" y="5759"/>
                </a:cubicBezTo>
                <a:cubicBezTo>
                  <a:pt x="725" y="5749"/>
                  <a:pt x="777" y="5738"/>
                  <a:pt x="808" y="5697"/>
                </a:cubicBezTo>
                <a:cubicBezTo>
                  <a:pt x="880" y="5614"/>
                  <a:pt x="953" y="5541"/>
                  <a:pt x="1036" y="5469"/>
                </a:cubicBezTo>
                <a:cubicBezTo>
                  <a:pt x="1315" y="5179"/>
                  <a:pt x="1595" y="4889"/>
                  <a:pt x="1875" y="4599"/>
                </a:cubicBezTo>
                <a:cubicBezTo>
                  <a:pt x="2051" y="4413"/>
                  <a:pt x="2227" y="4237"/>
                  <a:pt x="2413" y="4050"/>
                </a:cubicBezTo>
                <a:cubicBezTo>
                  <a:pt x="2496" y="3957"/>
                  <a:pt x="2579" y="3874"/>
                  <a:pt x="2662" y="3781"/>
                </a:cubicBezTo>
                <a:cubicBezTo>
                  <a:pt x="2693" y="3750"/>
                  <a:pt x="2734" y="3719"/>
                  <a:pt x="2765" y="3688"/>
                </a:cubicBezTo>
                <a:lnTo>
                  <a:pt x="2765" y="3688"/>
                </a:lnTo>
                <a:cubicBezTo>
                  <a:pt x="2765" y="3698"/>
                  <a:pt x="2755" y="3708"/>
                  <a:pt x="2755" y="3719"/>
                </a:cubicBezTo>
                <a:cubicBezTo>
                  <a:pt x="2682" y="3853"/>
                  <a:pt x="2620" y="3978"/>
                  <a:pt x="2558" y="4112"/>
                </a:cubicBezTo>
                <a:cubicBezTo>
                  <a:pt x="2392" y="4444"/>
                  <a:pt x="2247" y="4775"/>
                  <a:pt x="2092" y="5106"/>
                </a:cubicBezTo>
                <a:cubicBezTo>
                  <a:pt x="2071" y="5158"/>
                  <a:pt x="2040" y="5200"/>
                  <a:pt x="2020" y="5251"/>
                </a:cubicBezTo>
                <a:cubicBezTo>
                  <a:pt x="1999" y="5293"/>
                  <a:pt x="2009" y="5334"/>
                  <a:pt x="2040" y="5355"/>
                </a:cubicBezTo>
                <a:cubicBezTo>
                  <a:pt x="2054" y="5362"/>
                  <a:pt x="2067" y="5365"/>
                  <a:pt x="2079" y="5365"/>
                </a:cubicBezTo>
                <a:cubicBezTo>
                  <a:pt x="2102" y="5365"/>
                  <a:pt x="2123" y="5352"/>
                  <a:pt x="2144" y="5324"/>
                </a:cubicBezTo>
                <a:cubicBezTo>
                  <a:pt x="2154" y="5303"/>
                  <a:pt x="2165" y="5283"/>
                  <a:pt x="2175" y="5251"/>
                </a:cubicBezTo>
                <a:cubicBezTo>
                  <a:pt x="2289" y="5024"/>
                  <a:pt x="2424" y="4796"/>
                  <a:pt x="2548" y="4568"/>
                </a:cubicBezTo>
                <a:cubicBezTo>
                  <a:pt x="2682" y="4319"/>
                  <a:pt x="2807" y="4081"/>
                  <a:pt x="2921" y="3833"/>
                </a:cubicBezTo>
                <a:cubicBezTo>
                  <a:pt x="2952" y="3781"/>
                  <a:pt x="2983" y="3719"/>
                  <a:pt x="3004" y="3657"/>
                </a:cubicBezTo>
                <a:lnTo>
                  <a:pt x="3004" y="3688"/>
                </a:lnTo>
                <a:cubicBezTo>
                  <a:pt x="3004" y="3895"/>
                  <a:pt x="3004" y="4102"/>
                  <a:pt x="3004" y="4319"/>
                </a:cubicBezTo>
                <a:cubicBezTo>
                  <a:pt x="3004" y="4495"/>
                  <a:pt x="3014" y="4672"/>
                  <a:pt x="3004" y="4858"/>
                </a:cubicBezTo>
                <a:cubicBezTo>
                  <a:pt x="3004" y="5065"/>
                  <a:pt x="3014" y="5283"/>
                  <a:pt x="3014" y="5490"/>
                </a:cubicBezTo>
                <a:cubicBezTo>
                  <a:pt x="3004" y="5728"/>
                  <a:pt x="3014" y="5966"/>
                  <a:pt x="3024" y="6215"/>
                </a:cubicBezTo>
                <a:cubicBezTo>
                  <a:pt x="3024" y="6258"/>
                  <a:pt x="3046" y="6279"/>
                  <a:pt x="3083" y="6279"/>
                </a:cubicBezTo>
                <a:cubicBezTo>
                  <a:pt x="3090" y="6279"/>
                  <a:pt x="3098" y="6279"/>
                  <a:pt x="3107" y="6277"/>
                </a:cubicBezTo>
                <a:lnTo>
                  <a:pt x="3180" y="6277"/>
                </a:lnTo>
                <a:cubicBezTo>
                  <a:pt x="3188" y="6279"/>
                  <a:pt x="3196" y="6279"/>
                  <a:pt x="3204" y="6279"/>
                </a:cubicBezTo>
                <a:cubicBezTo>
                  <a:pt x="3241" y="6279"/>
                  <a:pt x="3264" y="6258"/>
                  <a:pt x="3273" y="6215"/>
                </a:cubicBezTo>
                <a:cubicBezTo>
                  <a:pt x="3273" y="6111"/>
                  <a:pt x="3273" y="6008"/>
                  <a:pt x="3283" y="5904"/>
                </a:cubicBezTo>
                <a:cubicBezTo>
                  <a:pt x="3283" y="5624"/>
                  <a:pt x="3273" y="5355"/>
                  <a:pt x="3283" y="5075"/>
                </a:cubicBezTo>
                <a:cubicBezTo>
                  <a:pt x="3283" y="4703"/>
                  <a:pt x="3283" y="4330"/>
                  <a:pt x="3283" y="3957"/>
                </a:cubicBezTo>
                <a:cubicBezTo>
                  <a:pt x="3283" y="3864"/>
                  <a:pt x="3283" y="3760"/>
                  <a:pt x="3283" y="3657"/>
                </a:cubicBezTo>
                <a:cubicBezTo>
                  <a:pt x="3283" y="3667"/>
                  <a:pt x="3294" y="3677"/>
                  <a:pt x="3294" y="3677"/>
                </a:cubicBezTo>
                <a:cubicBezTo>
                  <a:pt x="3418" y="3947"/>
                  <a:pt x="3552" y="4216"/>
                  <a:pt x="3687" y="4475"/>
                </a:cubicBezTo>
                <a:cubicBezTo>
                  <a:pt x="3801" y="4692"/>
                  <a:pt x="3925" y="4899"/>
                  <a:pt x="4039" y="5117"/>
                </a:cubicBezTo>
                <a:cubicBezTo>
                  <a:pt x="4081" y="5189"/>
                  <a:pt x="4112" y="5262"/>
                  <a:pt x="4153" y="5324"/>
                </a:cubicBezTo>
                <a:cubicBezTo>
                  <a:pt x="4167" y="5352"/>
                  <a:pt x="4190" y="5365"/>
                  <a:pt x="4213" y="5365"/>
                </a:cubicBezTo>
                <a:cubicBezTo>
                  <a:pt x="4225" y="5365"/>
                  <a:pt x="4236" y="5362"/>
                  <a:pt x="4246" y="5355"/>
                </a:cubicBezTo>
                <a:cubicBezTo>
                  <a:pt x="4277" y="5334"/>
                  <a:pt x="4288" y="5293"/>
                  <a:pt x="4267" y="5251"/>
                </a:cubicBezTo>
                <a:cubicBezTo>
                  <a:pt x="4184" y="5075"/>
                  <a:pt x="4101" y="4899"/>
                  <a:pt x="4019" y="4723"/>
                </a:cubicBezTo>
                <a:cubicBezTo>
                  <a:pt x="3874" y="4402"/>
                  <a:pt x="3729" y="4081"/>
                  <a:pt x="3563" y="3770"/>
                </a:cubicBezTo>
                <a:cubicBezTo>
                  <a:pt x="3552" y="3739"/>
                  <a:pt x="3532" y="3719"/>
                  <a:pt x="3521" y="3688"/>
                </a:cubicBezTo>
                <a:lnTo>
                  <a:pt x="3521" y="3688"/>
                </a:lnTo>
                <a:cubicBezTo>
                  <a:pt x="3573" y="3729"/>
                  <a:pt x="3625" y="3781"/>
                  <a:pt x="3666" y="3833"/>
                </a:cubicBezTo>
                <a:cubicBezTo>
                  <a:pt x="3874" y="4050"/>
                  <a:pt x="4081" y="4257"/>
                  <a:pt x="4298" y="4475"/>
                </a:cubicBezTo>
                <a:cubicBezTo>
                  <a:pt x="4485" y="4672"/>
                  <a:pt x="4671" y="4868"/>
                  <a:pt x="4868" y="5065"/>
                </a:cubicBezTo>
                <a:cubicBezTo>
                  <a:pt x="5075" y="5272"/>
                  <a:pt x="5282" y="5490"/>
                  <a:pt x="5489" y="5707"/>
                </a:cubicBezTo>
                <a:cubicBezTo>
                  <a:pt x="5525" y="5743"/>
                  <a:pt x="5566" y="5754"/>
                  <a:pt x="5611" y="5754"/>
                </a:cubicBezTo>
                <a:cubicBezTo>
                  <a:pt x="5632" y="5754"/>
                  <a:pt x="5653" y="5752"/>
                  <a:pt x="5676" y="5749"/>
                </a:cubicBezTo>
                <a:cubicBezTo>
                  <a:pt x="5717" y="5738"/>
                  <a:pt x="5748" y="5707"/>
                  <a:pt x="5759" y="5666"/>
                </a:cubicBezTo>
                <a:cubicBezTo>
                  <a:pt x="5759" y="5604"/>
                  <a:pt x="5769" y="5552"/>
                  <a:pt x="5727" y="5500"/>
                </a:cubicBezTo>
                <a:cubicBezTo>
                  <a:pt x="5645" y="5417"/>
                  <a:pt x="5551" y="5334"/>
                  <a:pt x="5469" y="5251"/>
                </a:cubicBezTo>
                <a:cubicBezTo>
                  <a:pt x="5179" y="4972"/>
                  <a:pt x="4878" y="4682"/>
                  <a:pt x="4588" y="4392"/>
                </a:cubicBezTo>
                <a:cubicBezTo>
                  <a:pt x="4412" y="4226"/>
                  <a:pt x="4226" y="4050"/>
                  <a:pt x="4050" y="3874"/>
                </a:cubicBezTo>
                <a:cubicBezTo>
                  <a:pt x="3967" y="3791"/>
                  <a:pt x="3874" y="3698"/>
                  <a:pt x="3780" y="3615"/>
                </a:cubicBezTo>
                <a:cubicBezTo>
                  <a:pt x="3749" y="3584"/>
                  <a:pt x="3718" y="3553"/>
                  <a:pt x="3687" y="3522"/>
                </a:cubicBezTo>
                <a:cubicBezTo>
                  <a:pt x="3697" y="3522"/>
                  <a:pt x="3708" y="3522"/>
                  <a:pt x="3718" y="3532"/>
                </a:cubicBezTo>
                <a:cubicBezTo>
                  <a:pt x="3894" y="3615"/>
                  <a:pt x="4070" y="3708"/>
                  <a:pt x="4236" y="3791"/>
                </a:cubicBezTo>
                <a:cubicBezTo>
                  <a:pt x="4505" y="3915"/>
                  <a:pt x="4764" y="4029"/>
                  <a:pt x="5023" y="4154"/>
                </a:cubicBezTo>
                <a:cubicBezTo>
                  <a:pt x="5106" y="4195"/>
                  <a:pt x="5189" y="4226"/>
                  <a:pt x="5261" y="4268"/>
                </a:cubicBezTo>
                <a:cubicBezTo>
                  <a:pt x="5275" y="4274"/>
                  <a:pt x="5288" y="4278"/>
                  <a:pt x="5299" y="4278"/>
                </a:cubicBezTo>
                <a:cubicBezTo>
                  <a:pt x="5322" y="4278"/>
                  <a:pt x="5341" y="4264"/>
                  <a:pt x="5355" y="4237"/>
                </a:cubicBezTo>
                <a:cubicBezTo>
                  <a:pt x="5375" y="4205"/>
                  <a:pt x="5365" y="4164"/>
                  <a:pt x="5334" y="4143"/>
                </a:cubicBezTo>
                <a:cubicBezTo>
                  <a:pt x="5303" y="4133"/>
                  <a:pt x="5282" y="4112"/>
                  <a:pt x="5251" y="4102"/>
                </a:cubicBezTo>
                <a:cubicBezTo>
                  <a:pt x="5023" y="3988"/>
                  <a:pt x="4795" y="3853"/>
                  <a:pt x="4567" y="3729"/>
                </a:cubicBezTo>
                <a:cubicBezTo>
                  <a:pt x="4360" y="3625"/>
                  <a:pt x="4153" y="3512"/>
                  <a:pt x="3946" y="3408"/>
                </a:cubicBezTo>
                <a:cubicBezTo>
                  <a:pt x="3853" y="3367"/>
                  <a:pt x="3760" y="3325"/>
                  <a:pt x="3666" y="3273"/>
                </a:cubicBezTo>
                <a:lnTo>
                  <a:pt x="4857" y="3273"/>
                </a:lnTo>
                <a:cubicBezTo>
                  <a:pt x="5009" y="3273"/>
                  <a:pt x="5157" y="3269"/>
                  <a:pt x="5302" y="3269"/>
                </a:cubicBezTo>
                <a:cubicBezTo>
                  <a:pt x="5375" y="3269"/>
                  <a:pt x="5448" y="3270"/>
                  <a:pt x="5520" y="3273"/>
                </a:cubicBezTo>
                <a:cubicBezTo>
                  <a:pt x="5587" y="3276"/>
                  <a:pt x="5655" y="3278"/>
                  <a:pt x="5723" y="3278"/>
                </a:cubicBezTo>
                <a:cubicBezTo>
                  <a:pt x="5887" y="3278"/>
                  <a:pt x="6053" y="3270"/>
                  <a:pt x="6214" y="3263"/>
                </a:cubicBezTo>
                <a:cubicBezTo>
                  <a:pt x="6266" y="3263"/>
                  <a:pt x="6297" y="3232"/>
                  <a:pt x="6287" y="3180"/>
                </a:cubicBezTo>
                <a:cubicBezTo>
                  <a:pt x="6276" y="3149"/>
                  <a:pt x="6276" y="3128"/>
                  <a:pt x="6287" y="3108"/>
                </a:cubicBezTo>
                <a:cubicBezTo>
                  <a:pt x="6297" y="3056"/>
                  <a:pt x="6266" y="3014"/>
                  <a:pt x="6214" y="3014"/>
                </a:cubicBezTo>
                <a:cubicBezTo>
                  <a:pt x="6100" y="3014"/>
                  <a:pt x="5997" y="3004"/>
                  <a:pt x="5883" y="3004"/>
                </a:cubicBezTo>
                <a:cubicBezTo>
                  <a:pt x="5710" y="3004"/>
                  <a:pt x="5533" y="3009"/>
                  <a:pt x="5354" y="3009"/>
                </a:cubicBezTo>
                <a:cubicBezTo>
                  <a:pt x="5265" y="3009"/>
                  <a:pt x="5175" y="3007"/>
                  <a:pt x="5085" y="3004"/>
                </a:cubicBezTo>
                <a:lnTo>
                  <a:pt x="3666" y="3004"/>
                </a:lnTo>
                <a:cubicBezTo>
                  <a:pt x="3884" y="2900"/>
                  <a:pt x="4091" y="2797"/>
                  <a:pt x="4298" y="2693"/>
                </a:cubicBezTo>
                <a:cubicBezTo>
                  <a:pt x="4567" y="2548"/>
                  <a:pt x="4847" y="2393"/>
                  <a:pt x="5116" y="2248"/>
                </a:cubicBezTo>
                <a:cubicBezTo>
                  <a:pt x="5189" y="2207"/>
                  <a:pt x="5261" y="2175"/>
                  <a:pt x="5334" y="2134"/>
                </a:cubicBezTo>
                <a:cubicBezTo>
                  <a:pt x="5365" y="2113"/>
                  <a:pt x="5375" y="2072"/>
                  <a:pt x="5355" y="2041"/>
                </a:cubicBezTo>
                <a:cubicBezTo>
                  <a:pt x="5341" y="2021"/>
                  <a:pt x="5324" y="2009"/>
                  <a:pt x="5302" y="2009"/>
                </a:cubicBezTo>
                <a:cubicBezTo>
                  <a:pt x="5289" y="2009"/>
                  <a:pt x="5276" y="2013"/>
                  <a:pt x="5261" y="2020"/>
                </a:cubicBezTo>
                <a:cubicBezTo>
                  <a:pt x="5241" y="2020"/>
                  <a:pt x="5220" y="2041"/>
                  <a:pt x="5199" y="2041"/>
                </a:cubicBezTo>
                <a:cubicBezTo>
                  <a:pt x="4889" y="2186"/>
                  <a:pt x="4567" y="2331"/>
                  <a:pt x="4257" y="2486"/>
                </a:cubicBezTo>
                <a:cubicBezTo>
                  <a:pt x="4070" y="2569"/>
                  <a:pt x="3894" y="2662"/>
                  <a:pt x="3718" y="2755"/>
                </a:cubicBezTo>
                <a:cubicBezTo>
                  <a:pt x="3711" y="2755"/>
                  <a:pt x="3704" y="2760"/>
                  <a:pt x="3694" y="2760"/>
                </a:cubicBezTo>
                <a:cubicBezTo>
                  <a:pt x="3689" y="2760"/>
                  <a:pt x="3684" y="2759"/>
                  <a:pt x="3677" y="2755"/>
                </a:cubicBezTo>
                <a:cubicBezTo>
                  <a:pt x="3697" y="2745"/>
                  <a:pt x="3708" y="2745"/>
                  <a:pt x="3708" y="2735"/>
                </a:cubicBezTo>
                <a:cubicBezTo>
                  <a:pt x="3884" y="2569"/>
                  <a:pt x="4060" y="2393"/>
                  <a:pt x="4246" y="2217"/>
                </a:cubicBezTo>
                <a:lnTo>
                  <a:pt x="5096" y="1399"/>
                </a:lnTo>
                <a:cubicBezTo>
                  <a:pt x="5282" y="1202"/>
                  <a:pt x="5479" y="1015"/>
                  <a:pt x="5676" y="829"/>
                </a:cubicBezTo>
                <a:cubicBezTo>
                  <a:pt x="5717" y="788"/>
                  <a:pt x="5759" y="746"/>
                  <a:pt x="5759" y="684"/>
                </a:cubicBezTo>
                <a:cubicBezTo>
                  <a:pt x="5768" y="588"/>
                  <a:pt x="5715" y="528"/>
                  <a:pt x="5633" y="528"/>
                </a:cubicBezTo>
                <a:cubicBezTo>
                  <a:pt x="5627" y="528"/>
                  <a:pt x="5620" y="528"/>
                  <a:pt x="5614" y="529"/>
                </a:cubicBezTo>
                <a:cubicBezTo>
                  <a:pt x="5562" y="529"/>
                  <a:pt x="5510" y="539"/>
                  <a:pt x="5479" y="581"/>
                </a:cubicBezTo>
                <a:cubicBezTo>
                  <a:pt x="5406" y="663"/>
                  <a:pt x="5334" y="736"/>
                  <a:pt x="5251" y="819"/>
                </a:cubicBezTo>
                <a:cubicBezTo>
                  <a:pt x="4971" y="1109"/>
                  <a:pt x="4692" y="1399"/>
                  <a:pt x="4412" y="1678"/>
                </a:cubicBezTo>
                <a:cubicBezTo>
                  <a:pt x="4174" y="1927"/>
                  <a:pt x="3925" y="2175"/>
                  <a:pt x="3687" y="2424"/>
                </a:cubicBezTo>
                <a:cubicBezTo>
                  <a:pt x="3635" y="2486"/>
                  <a:pt x="3584" y="2538"/>
                  <a:pt x="3521" y="2600"/>
                </a:cubicBezTo>
                <a:cubicBezTo>
                  <a:pt x="3521" y="2579"/>
                  <a:pt x="3532" y="2569"/>
                  <a:pt x="3532" y="2569"/>
                </a:cubicBezTo>
                <a:cubicBezTo>
                  <a:pt x="3594" y="2445"/>
                  <a:pt x="3656" y="2331"/>
                  <a:pt x="3708" y="2217"/>
                </a:cubicBezTo>
                <a:cubicBezTo>
                  <a:pt x="3874" y="1875"/>
                  <a:pt x="4029" y="1533"/>
                  <a:pt x="4195" y="1181"/>
                </a:cubicBezTo>
                <a:cubicBezTo>
                  <a:pt x="4215" y="1129"/>
                  <a:pt x="4246" y="1078"/>
                  <a:pt x="4267" y="1026"/>
                </a:cubicBezTo>
                <a:cubicBezTo>
                  <a:pt x="4288" y="995"/>
                  <a:pt x="4288" y="964"/>
                  <a:pt x="4267" y="943"/>
                </a:cubicBezTo>
                <a:cubicBezTo>
                  <a:pt x="4252" y="928"/>
                  <a:pt x="4231" y="918"/>
                  <a:pt x="4213" y="918"/>
                </a:cubicBezTo>
                <a:cubicBezTo>
                  <a:pt x="4206" y="918"/>
                  <a:pt x="4200" y="920"/>
                  <a:pt x="4195" y="922"/>
                </a:cubicBezTo>
                <a:cubicBezTo>
                  <a:pt x="4164" y="933"/>
                  <a:pt x="4143" y="953"/>
                  <a:pt x="4132" y="974"/>
                </a:cubicBezTo>
                <a:cubicBezTo>
                  <a:pt x="4060" y="1129"/>
                  <a:pt x="3987" y="1274"/>
                  <a:pt x="3905" y="1409"/>
                </a:cubicBezTo>
                <a:cubicBezTo>
                  <a:pt x="3687" y="1792"/>
                  <a:pt x="3490" y="2186"/>
                  <a:pt x="3304" y="2579"/>
                </a:cubicBezTo>
                <a:cubicBezTo>
                  <a:pt x="3294" y="2590"/>
                  <a:pt x="3294" y="2600"/>
                  <a:pt x="3283" y="2610"/>
                </a:cubicBezTo>
                <a:cubicBezTo>
                  <a:pt x="3283" y="2600"/>
                  <a:pt x="3283" y="2590"/>
                  <a:pt x="3283" y="2579"/>
                </a:cubicBezTo>
                <a:cubicBezTo>
                  <a:pt x="3283" y="2372"/>
                  <a:pt x="3283" y="2155"/>
                  <a:pt x="3283" y="1948"/>
                </a:cubicBezTo>
                <a:cubicBezTo>
                  <a:pt x="3283" y="1658"/>
                  <a:pt x="3283" y="1378"/>
                  <a:pt x="3273" y="1088"/>
                </a:cubicBezTo>
                <a:cubicBezTo>
                  <a:pt x="3273" y="974"/>
                  <a:pt x="3273" y="850"/>
                  <a:pt x="3283" y="725"/>
                </a:cubicBezTo>
                <a:cubicBezTo>
                  <a:pt x="3283" y="518"/>
                  <a:pt x="3273" y="301"/>
                  <a:pt x="3273" y="83"/>
                </a:cubicBezTo>
                <a:cubicBezTo>
                  <a:pt x="3273" y="52"/>
                  <a:pt x="3262" y="11"/>
                  <a:pt x="32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98"/>
          <p:cNvSpPr/>
          <p:nvPr/>
        </p:nvSpPr>
        <p:spPr>
          <a:xfrm flipH="1">
            <a:off x="-1372762" y="4070597"/>
            <a:ext cx="11294599" cy="1308198"/>
          </a:xfrm>
          <a:custGeom>
            <a:rect b="b" l="l" r="r" t="t"/>
            <a:pathLst>
              <a:path extrusionOk="0" h="68501" w="285668">
                <a:moveTo>
                  <a:pt x="59461" y="0"/>
                </a:moveTo>
                <a:cubicBezTo>
                  <a:pt x="57978" y="0"/>
                  <a:pt x="56495" y="24"/>
                  <a:pt x="55014" y="71"/>
                </a:cubicBezTo>
                <a:cubicBezTo>
                  <a:pt x="36291" y="648"/>
                  <a:pt x="17849" y="4768"/>
                  <a:pt x="0" y="10257"/>
                </a:cubicBezTo>
                <a:lnTo>
                  <a:pt x="0" y="68501"/>
                </a:lnTo>
                <a:lnTo>
                  <a:pt x="285668" y="68402"/>
                </a:lnTo>
                <a:lnTo>
                  <a:pt x="284926" y="8674"/>
                </a:lnTo>
                <a:cubicBezTo>
                  <a:pt x="272153" y="19074"/>
                  <a:pt x="279586" y="36363"/>
                  <a:pt x="266863" y="46169"/>
                </a:cubicBezTo>
                <a:cubicBezTo>
                  <a:pt x="254809" y="55474"/>
                  <a:pt x="235262" y="59718"/>
                  <a:pt x="215576" y="59718"/>
                </a:cubicBezTo>
                <a:cubicBezTo>
                  <a:pt x="197119" y="59718"/>
                  <a:pt x="178539" y="55988"/>
                  <a:pt x="165899" y="49201"/>
                </a:cubicBezTo>
                <a:cubicBezTo>
                  <a:pt x="145792" y="38406"/>
                  <a:pt x="129954" y="21035"/>
                  <a:pt x="109484" y="10866"/>
                </a:cubicBezTo>
                <a:cubicBezTo>
                  <a:pt x="94124" y="3232"/>
                  <a:pt x="76738" y="0"/>
                  <a:pt x="594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98"/>
          <p:cNvSpPr/>
          <p:nvPr/>
        </p:nvSpPr>
        <p:spPr>
          <a:xfrm>
            <a:off x="-594929" y="2751161"/>
            <a:ext cx="2551194" cy="2430289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98"/>
          <p:cNvSpPr/>
          <p:nvPr/>
        </p:nvSpPr>
        <p:spPr>
          <a:xfrm flipH="1" rot="10800000">
            <a:off x="5412675" y="-74500"/>
            <a:ext cx="4119850" cy="1699902"/>
          </a:xfrm>
          <a:custGeom>
            <a:rect b="b" l="l" r="r" t="t"/>
            <a:pathLst>
              <a:path extrusionOk="0" h="67901" w="164794">
                <a:moveTo>
                  <a:pt x="153794" y="0"/>
                </a:moveTo>
                <a:cubicBezTo>
                  <a:pt x="153280" y="0"/>
                  <a:pt x="152753" y="74"/>
                  <a:pt x="152211" y="227"/>
                </a:cubicBezTo>
                <a:cubicBezTo>
                  <a:pt x="144510" y="2399"/>
                  <a:pt x="146959" y="13812"/>
                  <a:pt x="146959" y="13812"/>
                </a:cubicBezTo>
                <a:cubicBezTo>
                  <a:pt x="144392" y="11611"/>
                  <a:pt x="141689" y="10878"/>
                  <a:pt x="139225" y="10878"/>
                </a:cubicBezTo>
                <a:cubicBezTo>
                  <a:pt x="134297" y="10878"/>
                  <a:pt x="130328" y="13812"/>
                  <a:pt x="130328" y="13812"/>
                </a:cubicBezTo>
                <a:cubicBezTo>
                  <a:pt x="128250" y="13068"/>
                  <a:pt x="126515" y="12777"/>
                  <a:pt x="125073" y="12777"/>
                </a:cubicBezTo>
                <a:cubicBezTo>
                  <a:pt x="119890" y="12777"/>
                  <a:pt x="118491" y="16538"/>
                  <a:pt x="118491" y="16538"/>
                </a:cubicBezTo>
                <a:cubicBezTo>
                  <a:pt x="118491" y="16538"/>
                  <a:pt x="113941" y="10845"/>
                  <a:pt x="103936" y="10845"/>
                </a:cubicBezTo>
                <a:cubicBezTo>
                  <a:pt x="100969" y="10845"/>
                  <a:pt x="97522" y="11345"/>
                  <a:pt x="93571" y="12644"/>
                </a:cubicBezTo>
                <a:cubicBezTo>
                  <a:pt x="76309" y="18311"/>
                  <a:pt x="80618" y="35530"/>
                  <a:pt x="80618" y="35530"/>
                </a:cubicBezTo>
                <a:cubicBezTo>
                  <a:pt x="62716" y="37910"/>
                  <a:pt x="64991" y="52896"/>
                  <a:pt x="64991" y="52896"/>
                </a:cubicBezTo>
                <a:cubicBezTo>
                  <a:pt x="64991" y="52896"/>
                  <a:pt x="60147" y="48349"/>
                  <a:pt x="48187" y="48349"/>
                </a:cubicBezTo>
                <a:cubicBezTo>
                  <a:pt x="44716" y="48349"/>
                  <a:pt x="40644" y="48732"/>
                  <a:pt x="35918" y="49721"/>
                </a:cubicBezTo>
                <a:cubicBezTo>
                  <a:pt x="14909" y="54125"/>
                  <a:pt x="0" y="67900"/>
                  <a:pt x="0" y="67900"/>
                </a:cubicBezTo>
                <a:lnTo>
                  <a:pt x="161496" y="67900"/>
                </a:lnTo>
                <a:cubicBezTo>
                  <a:pt x="161496" y="67900"/>
                  <a:pt x="161496" y="43621"/>
                  <a:pt x="163200" y="27708"/>
                </a:cubicBezTo>
                <a:cubicBezTo>
                  <a:pt x="164793" y="12923"/>
                  <a:pt x="160575" y="0"/>
                  <a:pt x="1537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9" name="Google Shape;309;p98"/>
          <p:cNvGrpSpPr/>
          <p:nvPr/>
        </p:nvGrpSpPr>
        <p:grpSpPr>
          <a:xfrm>
            <a:off x="255138" y="3233675"/>
            <a:ext cx="851075" cy="1633900"/>
            <a:chOff x="3356475" y="2925175"/>
            <a:chExt cx="851075" cy="1633900"/>
          </a:xfrm>
        </p:grpSpPr>
        <p:sp>
          <p:nvSpPr>
            <p:cNvPr id="310" name="Google Shape;310;p98"/>
            <p:cNvSpPr/>
            <p:nvPr/>
          </p:nvSpPr>
          <p:spPr>
            <a:xfrm>
              <a:off x="3660675" y="2925175"/>
              <a:ext cx="297975" cy="556025"/>
            </a:xfrm>
            <a:custGeom>
              <a:rect b="b" l="l" r="r" t="t"/>
              <a:pathLst>
                <a:path extrusionOk="0" fill="none" h="22241" w="11919">
                  <a:moveTo>
                    <a:pt x="8904" y="0"/>
                  </a:moveTo>
                  <a:lnTo>
                    <a:pt x="3016" y="0"/>
                  </a:lnTo>
                  <a:cubicBezTo>
                    <a:pt x="1347" y="0"/>
                    <a:pt x="0" y="1347"/>
                    <a:pt x="0" y="3015"/>
                  </a:cubicBezTo>
                  <a:lnTo>
                    <a:pt x="0" y="22240"/>
                  </a:lnTo>
                  <a:lnTo>
                    <a:pt x="11919" y="22240"/>
                  </a:lnTo>
                  <a:lnTo>
                    <a:pt x="11919" y="3015"/>
                  </a:lnTo>
                  <a:cubicBezTo>
                    <a:pt x="11919" y="1347"/>
                    <a:pt x="10572" y="0"/>
                    <a:pt x="8904" y="0"/>
                  </a:cubicBezTo>
                  <a:close/>
                </a:path>
              </a:pathLst>
            </a:custGeom>
            <a:noFill/>
            <a:ln cap="flat" cmpd="sng" w="27650">
              <a:solidFill>
                <a:srgbClr val="20283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98"/>
            <p:cNvSpPr/>
            <p:nvPr/>
          </p:nvSpPr>
          <p:spPr>
            <a:xfrm>
              <a:off x="3673600" y="2925175"/>
              <a:ext cx="298000" cy="556025"/>
            </a:xfrm>
            <a:custGeom>
              <a:rect b="b" l="l" r="r" t="t"/>
              <a:pathLst>
                <a:path extrusionOk="0" fill="none" h="22241" w="11920">
                  <a:moveTo>
                    <a:pt x="8904" y="0"/>
                  </a:moveTo>
                  <a:lnTo>
                    <a:pt x="3016" y="0"/>
                  </a:lnTo>
                  <a:cubicBezTo>
                    <a:pt x="1357" y="0"/>
                    <a:pt x="1" y="1347"/>
                    <a:pt x="1" y="3015"/>
                  </a:cubicBezTo>
                  <a:lnTo>
                    <a:pt x="1" y="22240"/>
                  </a:lnTo>
                  <a:lnTo>
                    <a:pt x="11919" y="22240"/>
                  </a:lnTo>
                  <a:lnTo>
                    <a:pt x="11919" y="3015"/>
                  </a:lnTo>
                  <a:cubicBezTo>
                    <a:pt x="11919" y="1347"/>
                    <a:pt x="10572" y="0"/>
                    <a:pt x="8904" y="0"/>
                  </a:cubicBezTo>
                  <a:close/>
                </a:path>
              </a:pathLst>
            </a:custGeom>
            <a:noFill/>
            <a:ln cap="flat" cmpd="sng" w="27650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98"/>
            <p:cNvSpPr/>
            <p:nvPr/>
          </p:nvSpPr>
          <p:spPr>
            <a:xfrm>
              <a:off x="3463975" y="4477625"/>
              <a:ext cx="64025" cy="81450"/>
            </a:xfrm>
            <a:custGeom>
              <a:rect b="b" l="l" r="r" t="t"/>
              <a:pathLst>
                <a:path extrusionOk="0" h="3258" w="2561">
                  <a:moveTo>
                    <a:pt x="1217" y="1"/>
                  </a:moveTo>
                  <a:cubicBezTo>
                    <a:pt x="593" y="1"/>
                    <a:pt x="62" y="708"/>
                    <a:pt x="36" y="1589"/>
                  </a:cubicBezTo>
                  <a:cubicBezTo>
                    <a:pt x="0" y="2490"/>
                    <a:pt x="491" y="3222"/>
                    <a:pt x="1124" y="3239"/>
                  </a:cubicBezTo>
                  <a:lnTo>
                    <a:pt x="2444" y="3257"/>
                  </a:lnTo>
                  <a:lnTo>
                    <a:pt x="2560" y="19"/>
                  </a:lnTo>
                  <a:lnTo>
                    <a:pt x="1240" y="1"/>
                  </a:lnTo>
                  <a:cubicBezTo>
                    <a:pt x="1232" y="1"/>
                    <a:pt x="1225" y="1"/>
                    <a:pt x="1217" y="1"/>
                  </a:cubicBezTo>
                  <a:close/>
                </a:path>
              </a:pathLst>
            </a:custGeom>
            <a:solidFill>
              <a:srgbClr val="505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98"/>
            <p:cNvSpPr/>
            <p:nvPr/>
          </p:nvSpPr>
          <p:spPr>
            <a:xfrm>
              <a:off x="3463975" y="4477625"/>
              <a:ext cx="64025" cy="81450"/>
            </a:xfrm>
            <a:custGeom>
              <a:rect b="b" l="l" r="r" t="t"/>
              <a:pathLst>
                <a:path extrusionOk="0" h="3258" w="2561">
                  <a:moveTo>
                    <a:pt x="1217" y="1"/>
                  </a:moveTo>
                  <a:cubicBezTo>
                    <a:pt x="593" y="1"/>
                    <a:pt x="62" y="708"/>
                    <a:pt x="36" y="1589"/>
                  </a:cubicBezTo>
                  <a:cubicBezTo>
                    <a:pt x="0" y="2490"/>
                    <a:pt x="491" y="3222"/>
                    <a:pt x="1124" y="3239"/>
                  </a:cubicBezTo>
                  <a:lnTo>
                    <a:pt x="2444" y="3257"/>
                  </a:lnTo>
                  <a:lnTo>
                    <a:pt x="2560" y="19"/>
                  </a:lnTo>
                  <a:lnTo>
                    <a:pt x="1240" y="1"/>
                  </a:lnTo>
                  <a:cubicBezTo>
                    <a:pt x="1232" y="1"/>
                    <a:pt x="1225" y="1"/>
                    <a:pt x="1217" y="1"/>
                  </a:cubicBezTo>
                  <a:close/>
                </a:path>
              </a:pathLst>
            </a:custGeom>
            <a:solidFill>
              <a:srgbClr val="2135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98"/>
            <p:cNvSpPr/>
            <p:nvPr/>
          </p:nvSpPr>
          <p:spPr>
            <a:xfrm>
              <a:off x="3496975" y="4478075"/>
              <a:ext cx="59125" cy="81000"/>
            </a:xfrm>
            <a:custGeom>
              <a:rect b="b" l="l" r="r" t="t"/>
              <a:pathLst>
                <a:path extrusionOk="0" h="3240" w="2365">
                  <a:moveTo>
                    <a:pt x="1217" y="1"/>
                  </a:moveTo>
                  <a:cubicBezTo>
                    <a:pt x="594" y="1"/>
                    <a:pt x="62" y="708"/>
                    <a:pt x="36" y="1598"/>
                  </a:cubicBezTo>
                  <a:cubicBezTo>
                    <a:pt x="0" y="2490"/>
                    <a:pt x="491" y="3221"/>
                    <a:pt x="1124" y="3239"/>
                  </a:cubicBezTo>
                  <a:cubicBezTo>
                    <a:pt x="1128" y="3239"/>
                    <a:pt x="1132" y="3239"/>
                    <a:pt x="1136" y="3239"/>
                  </a:cubicBezTo>
                  <a:cubicBezTo>
                    <a:pt x="1764" y="3239"/>
                    <a:pt x="2293" y="2529"/>
                    <a:pt x="2329" y="1642"/>
                  </a:cubicBezTo>
                  <a:cubicBezTo>
                    <a:pt x="2364" y="750"/>
                    <a:pt x="1874" y="10"/>
                    <a:pt x="1240" y="1"/>
                  </a:cubicBezTo>
                  <a:cubicBezTo>
                    <a:pt x="1233" y="1"/>
                    <a:pt x="1225" y="1"/>
                    <a:pt x="1217" y="1"/>
                  </a:cubicBezTo>
                  <a:close/>
                </a:path>
              </a:pathLst>
            </a:custGeom>
            <a:solidFill>
              <a:srgbClr val="505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98"/>
            <p:cNvSpPr/>
            <p:nvPr/>
          </p:nvSpPr>
          <p:spPr>
            <a:xfrm>
              <a:off x="3507675" y="4492800"/>
              <a:ext cx="37725" cy="51325"/>
            </a:xfrm>
            <a:custGeom>
              <a:rect b="b" l="l" r="r" t="t"/>
              <a:pathLst>
                <a:path extrusionOk="0" h="2053" w="1509">
                  <a:moveTo>
                    <a:pt x="783" y="1"/>
                  </a:moveTo>
                  <a:cubicBezTo>
                    <a:pt x="378" y="1"/>
                    <a:pt x="45" y="452"/>
                    <a:pt x="27" y="1018"/>
                  </a:cubicBezTo>
                  <a:cubicBezTo>
                    <a:pt x="1" y="1580"/>
                    <a:pt x="313" y="2044"/>
                    <a:pt x="714" y="2053"/>
                  </a:cubicBezTo>
                  <a:cubicBezTo>
                    <a:pt x="718" y="2053"/>
                    <a:pt x="722" y="2053"/>
                    <a:pt x="726" y="2053"/>
                  </a:cubicBezTo>
                  <a:cubicBezTo>
                    <a:pt x="1122" y="2053"/>
                    <a:pt x="1464" y="1610"/>
                    <a:pt x="1481" y="1044"/>
                  </a:cubicBezTo>
                  <a:cubicBezTo>
                    <a:pt x="1508" y="474"/>
                    <a:pt x="1196" y="10"/>
                    <a:pt x="795" y="1"/>
                  </a:cubicBezTo>
                  <a:cubicBezTo>
                    <a:pt x="791" y="1"/>
                    <a:pt x="787" y="1"/>
                    <a:pt x="783" y="1"/>
                  </a:cubicBezTo>
                  <a:close/>
                </a:path>
              </a:pathLst>
            </a:custGeom>
            <a:solidFill>
              <a:srgbClr val="505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98"/>
            <p:cNvSpPr/>
            <p:nvPr/>
          </p:nvSpPr>
          <p:spPr>
            <a:xfrm>
              <a:off x="3572800" y="4477625"/>
              <a:ext cx="64025" cy="81450"/>
            </a:xfrm>
            <a:custGeom>
              <a:rect b="b" l="l" r="r" t="t"/>
              <a:pathLst>
                <a:path extrusionOk="0" h="3258" w="2561">
                  <a:moveTo>
                    <a:pt x="1217" y="1"/>
                  </a:moveTo>
                  <a:cubicBezTo>
                    <a:pt x="594" y="1"/>
                    <a:pt x="62" y="708"/>
                    <a:pt x="27" y="1589"/>
                  </a:cubicBezTo>
                  <a:cubicBezTo>
                    <a:pt x="0" y="2490"/>
                    <a:pt x="482" y="3222"/>
                    <a:pt x="1116" y="3239"/>
                  </a:cubicBezTo>
                  <a:lnTo>
                    <a:pt x="2436" y="3257"/>
                  </a:lnTo>
                  <a:lnTo>
                    <a:pt x="2561" y="19"/>
                  </a:lnTo>
                  <a:lnTo>
                    <a:pt x="1241" y="1"/>
                  </a:lnTo>
                  <a:cubicBezTo>
                    <a:pt x="1233" y="1"/>
                    <a:pt x="1225" y="1"/>
                    <a:pt x="1217" y="1"/>
                  </a:cubicBezTo>
                  <a:close/>
                </a:path>
              </a:pathLst>
            </a:custGeom>
            <a:solidFill>
              <a:srgbClr val="505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98"/>
            <p:cNvSpPr/>
            <p:nvPr/>
          </p:nvSpPr>
          <p:spPr>
            <a:xfrm>
              <a:off x="3572800" y="4477625"/>
              <a:ext cx="64025" cy="81450"/>
            </a:xfrm>
            <a:custGeom>
              <a:rect b="b" l="l" r="r" t="t"/>
              <a:pathLst>
                <a:path extrusionOk="0" h="3258" w="2561">
                  <a:moveTo>
                    <a:pt x="1217" y="1"/>
                  </a:moveTo>
                  <a:cubicBezTo>
                    <a:pt x="594" y="1"/>
                    <a:pt x="62" y="708"/>
                    <a:pt x="27" y="1589"/>
                  </a:cubicBezTo>
                  <a:cubicBezTo>
                    <a:pt x="0" y="2490"/>
                    <a:pt x="482" y="3222"/>
                    <a:pt x="1116" y="3239"/>
                  </a:cubicBezTo>
                  <a:lnTo>
                    <a:pt x="2436" y="3257"/>
                  </a:lnTo>
                  <a:lnTo>
                    <a:pt x="2561" y="19"/>
                  </a:lnTo>
                  <a:lnTo>
                    <a:pt x="1241" y="1"/>
                  </a:lnTo>
                  <a:cubicBezTo>
                    <a:pt x="1233" y="1"/>
                    <a:pt x="1225" y="1"/>
                    <a:pt x="1217" y="1"/>
                  </a:cubicBezTo>
                  <a:close/>
                </a:path>
              </a:pathLst>
            </a:custGeom>
            <a:solidFill>
              <a:srgbClr val="2135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98"/>
            <p:cNvSpPr/>
            <p:nvPr/>
          </p:nvSpPr>
          <p:spPr>
            <a:xfrm>
              <a:off x="3605575" y="4478075"/>
              <a:ext cx="59125" cy="81000"/>
            </a:xfrm>
            <a:custGeom>
              <a:rect b="b" l="l" r="r" t="t"/>
              <a:pathLst>
                <a:path extrusionOk="0" h="3240" w="2365">
                  <a:moveTo>
                    <a:pt x="1226" y="1"/>
                  </a:moveTo>
                  <a:cubicBezTo>
                    <a:pt x="594" y="1"/>
                    <a:pt x="72" y="708"/>
                    <a:pt x="37" y="1598"/>
                  </a:cubicBezTo>
                  <a:cubicBezTo>
                    <a:pt x="1" y="2490"/>
                    <a:pt x="492" y="3221"/>
                    <a:pt x="1125" y="3239"/>
                  </a:cubicBezTo>
                  <a:cubicBezTo>
                    <a:pt x="1129" y="3239"/>
                    <a:pt x="1133" y="3239"/>
                    <a:pt x="1137" y="3239"/>
                  </a:cubicBezTo>
                  <a:cubicBezTo>
                    <a:pt x="1765" y="3239"/>
                    <a:pt x="2303" y="2529"/>
                    <a:pt x="2338" y="1642"/>
                  </a:cubicBezTo>
                  <a:cubicBezTo>
                    <a:pt x="2365" y="750"/>
                    <a:pt x="1883" y="10"/>
                    <a:pt x="1250" y="1"/>
                  </a:cubicBezTo>
                  <a:cubicBezTo>
                    <a:pt x="1242" y="1"/>
                    <a:pt x="1234" y="1"/>
                    <a:pt x="1226" y="1"/>
                  </a:cubicBezTo>
                  <a:close/>
                </a:path>
              </a:pathLst>
            </a:custGeom>
            <a:solidFill>
              <a:srgbClr val="505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98"/>
            <p:cNvSpPr/>
            <p:nvPr/>
          </p:nvSpPr>
          <p:spPr>
            <a:xfrm>
              <a:off x="3616525" y="4492800"/>
              <a:ext cx="37475" cy="51325"/>
            </a:xfrm>
            <a:custGeom>
              <a:rect b="b" l="l" r="r" t="t"/>
              <a:pathLst>
                <a:path extrusionOk="0" h="2053" w="1499">
                  <a:moveTo>
                    <a:pt x="773" y="1"/>
                  </a:moveTo>
                  <a:cubicBezTo>
                    <a:pt x="377" y="1"/>
                    <a:pt x="36" y="452"/>
                    <a:pt x="18" y="1018"/>
                  </a:cubicBezTo>
                  <a:cubicBezTo>
                    <a:pt x="0" y="1580"/>
                    <a:pt x="303" y="2044"/>
                    <a:pt x="714" y="2053"/>
                  </a:cubicBezTo>
                  <a:cubicBezTo>
                    <a:pt x="718" y="2053"/>
                    <a:pt x="722" y="2053"/>
                    <a:pt x="726" y="2053"/>
                  </a:cubicBezTo>
                  <a:cubicBezTo>
                    <a:pt x="1122" y="2053"/>
                    <a:pt x="1454" y="1610"/>
                    <a:pt x="1481" y="1044"/>
                  </a:cubicBezTo>
                  <a:cubicBezTo>
                    <a:pt x="1499" y="474"/>
                    <a:pt x="1187" y="10"/>
                    <a:pt x="785" y="1"/>
                  </a:cubicBezTo>
                  <a:cubicBezTo>
                    <a:pt x="781" y="1"/>
                    <a:pt x="777" y="1"/>
                    <a:pt x="773" y="1"/>
                  </a:cubicBezTo>
                  <a:close/>
                </a:path>
              </a:pathLst>
            </a:custGeom>
            <a:solidFill>
              <a:srgbClr val="505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98"/>
            <p:cNvSpPr/>
            <p:nvPr/>
          </p:nvSpPr>
          <p:spPr>
            <a:xfrm>
              <a:off x="3906675" y="4477625"/>
              <a:ext cx="64025" cy="81450"/>
            </a:xfrm>
            <a:custGeom>
              <a:rect b="b" l="l" r="r" t="t"/>
              <a:pathLst>
                <a:path extrusionOk="0" h="3258" w="2561">
                  <a:moveTo>
                    <a:pt x="1217" y="1"/>
                  </a:moveTo>
                  <a:cubicBezTo>
                    <a:pt x="594" y="1"/>
                    <a:pt x="62" y="708"/>
                    <a:pt x="27" y="1589"/>
                  </a:cubicBezTo>
                  <a:cubicBezTo>
                    <a:pt x="0" y="2490"/>
                    <a:pt x="482" y="3222"/>
                    <a:pt x="1115" y="3239"/>
                  </a:cubicBezTo>
                  <a:lnTo>
                    <a:pt x="2436" y="3257"/>
                  </a:lnTo>
                  <a:lnTo>
                    <a:pt x="2561" y="19"/>
                  </a:lnTo>
                  <a:lnTo>
                    <a:pt x="1240" y="1"/>
                  </a:lnTo>
                  <a:cubicBezTo>
                    <a:pt x="1233" y="1"/>
                    <a:pt x="1225" y="1"/>
                    <a:pt x="1217" y="1"/>
                  </a:cubicBezTo>
                  <a:close/>
                </a:path>
              </a:pathLst>
            </a:custGeom>
            <a:solidFill>
              <a:srgbClr val="505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98"/>
            <p:cNvSpPr/>
            <p:nvPr/>
          </p:nvSpPr>
          <p:spPr>
            <a:xfrm>
              <a:off x="3906675" y="4477625"/>
              <a:ext cx="64025" cy="81450"/>
            </a:xfrm>
            <a:custGeom>
              <a:rect b="b" l="l" r="r" t="t"/>
              <a:pathLst>
                <a:path extrusionOk="0" h="3258" w="2561">
                  <a:moveTo>
                    <a:pt x="1217" y="1"/>
                  </a:moveTo>
                  <a:cubicBezTo>
                    <a:pt x="594" y="1"/>
                    <a:pt x="62" y="708"/>
                    <a:pt x="27" y="1589"/>
                  </a:cubicBezTo>
                  <a:cubicBezTo>
                    <a:pt x="0" y="2490"/>
                    <a:pt x="482" y="3222"/>
                    <a:pt x="1115" y="3239"/>
                  </a:cubicBezTo>
                  <a:lnTo>
                    <a:pt x="2436" y="3257"/>
                  </a:lnTo>
                  <a:lnTo>
                    <a:pt x="2561" y="19"/>
                  </a:lnTo>
                  <a:lnTo>
                    <a:pt x="1240" y="1"/>
                  </a:lnTo>
                  <a:cubicBezTo>
                    <a:pt x="1233" y="1"/>
                    <a:pt x="1225" y="1"/>
                    <a:pt x="1217" y="1"/>
                  </a:cubicBezTo>
                  <a:close/>
                </a:path>
              </a:pathLst>
            </a:custGeom>
            <a:solidFill>
              <a:srgbClr val="2135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98"/>
            <p:cNvSpPr/>
            <p:nvPr/>
          </p:nvSpPr>
          <p:spPr>
            <a:xfrm>
              <a:off x="3939450" y="4478075"/>
              <a:ext cx="59125" cy="81000"/>
            </a:xfrm>
            <a:custGeom>
              <a:rect b="b" l="l" r="r" t="t"/>
              <a:pathLst>
                <a:path extrusionOk="0" h="3240" w="2365">
                  <a:moveTo>
                    <a:pt x="1226" y="1"/>
                  </a:moveTo>
                  <a:cubicBezTo>
                    <a:pt x="603" y="1"/>
                    <a:pt x="72" y="708"/>
                    <a:pt x="36" y="1598"/>
                  </a:cubicBezTo>
                  <a:cubicBezTo>
                    <a:pt x="1" y="2490"/>
                    <a:pt x="491" y="3221"/>
                    <a:pt x="1125" y="3239"/>
                  </a:cubicBezTo>
                  <a:cubicBezTo>
                    <a:pt x="1129" y="3239"/>
                    <a:pt x="1133" y="3239"/>
                    <a:pt x="1136" y="3239"/>
                  </a:cubicBezTo>
                  <a:cubicBezTo>
                    <a:pt x="1765" y="3239"/>
                    <a:pt x="2303" y="2529"/>
                    <a:pt x="2338" y="1642"/>
                  </a:cubicBezTo>
                  <a:cubicBezTo>
                    <a:pt x="2365" y="750"/>
                    <a:pt x="1883" y="10"/>
                    <a:pt x="1250" y="1"/>
                  </a:cubicBezTo>
                  <a:cubicBezTo>
                    <a:pt x="1242" y="1"/>
                    <a:pt x="1234" y="1"/>
                    <a:pt x="1226" y="1"/>
                  </a:cubicBezTo>
                  <a:close/>
                </a:path>
              </a:pathLst>
            </a:custGeom>
            <a:solidFill>
              <a:srgbClr val="505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98"/>
            <p:cNvSpPr/>
            <p:nvPr/>
          </p:nvSpPr>
          <p:spPr>
            <a:xfrm>
              <a:off x="3950375" y="4492800"/>
              <a:ext cx="37500" cy="51325"/>
            </a:xfrm>
            <a:custGeom>
              <a:rect b="b" l="l" r="r" t="t"/>
              <a:pathLst>
                <a:path extrusionOk="0" h="2053" w="1500">
                  <a:moveTo>
                    <a:pt x="774" y="1"/>
                  </a:moveTo>
                  <a:cubicBezTo>
                    <a:pt x="378" y="1"/>
                    <a:pt x="45" y="452"/>
                    <a:pt x="19" y="1018"/>
                  </a:cubicBezTo>
                  <a:cubicBezTo>
                    <a:pt x="1" y="1580"/>
                    <a:pt x="313" y="2044"/>
                    <a:pt x="714" y="2053"/>
                  </a:cubicBezTo>
                  <a:cubicBezTo>
                    <a:pt x="718" y="2053"/>
                    <a:pt x="722" y="2053"/>
                    <a:pt x="726" y="2053"/>
                  </a:cubicBezTo>
                  <a:cubicBezTo>
                    <a:pt x="1123" y="2053"/>
                    <a:pt x="1455" y="1610"/>
                    <a:pt x="1482" y="1044"/>
                  </a:cubicBezTo>
                  <a:cubicBezTo>
                    <a:pt x="1500" y="474"/>
                    <a:pt x="1187" y="10"/>
                    <a:pt x="786" y="1"/>
                  </a:cubicBezTo>
                  <a:cubicBezTo>
                    <a:pt x="782" y="1"/>
                    <a:pt x="778" y="1"/>
                    <a:pt x="774" y="1"/>
                  </a:cubicBezTo>
                  <a:close/>
                </a:path>
              </a:pathLst>
            </a:custGeom>
            <a:solidFill>
              <a:srgbClr val="505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98"/>
            <p:cNvSpPr/>
            <p:nvPr/>
          </p:nvSpPr>
          <p:spPr>
            <a:xfrm>
              <a:off x="4015275" y="4477625"/>
              <a:ext cx="64050" cy="81450"/>
            </a:xfrm>
            <a:custGeom>
              <a:rect b="b" l="l" r="r" t="t"/>
              <a:pathLst>
                <a:path extrusionOk="0" h="3258" w="2562">
                  <a:moveTo>
                    <a:pt x="1218" y="1"/>
                  </a:moveTo>
                  <a:cubicBezTo>
                    <a:pt x="594" y="1"/>
                    <a:pt x="72" y="708"/>
                    <a:pt x="37" y="1589"/>
                  </a:cubicBezTo>
                  <a:cubicBezTo>
                    <a:pt x="1" y="2490"/>
                    <a:pt x="491" y="3222"/>
                    <a:pt x="1125" y="3239"/>
                  </a:cubicBezTo>
                  <a:lnTo>
                    <a:pt x="2445" y="3257"/>
                  </a:lnTo>
                  <a:lnTo>
                    <a:pt x="2561" y="19"/>
                  </a:lnTo>
                  <a:lnTo>
                    <a:pt x="1241" y="1"/>
                  </a:lnTo>
                  <a:cubicBezTo>
                    <a:pt x="1233" y="1"/>
                    <a:pt x="1225" y="1"/>
                    <a:pt x="1218" y="1"/>
                  </a:cubicBezTo>
                  <a:close/>
                </a:path>
              </a:pathLst>
            </a:custGeom>
            <a:solidFill>
              <a:srgbClr val="505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98"/>
            <p:cNvSpPr/>
            <p:nvPr/>
          </p:nvSpPr>
          <p:spPr>
            <a:xfrm>
              <a:off x="4015275" y="4477625"/>
              <a:ext cx="64050" cy="81450"/>
            </a:xfrm>
            <a:custGeom>
              <a:rect b="b" l="l" r="r" t="t"/>
              <a:pathLst>
                <a:path extrusionOk="0" h="3258" w="2562">
                  <a:moveTo>
                    <a:pt x="1218" y="1"/>
                  </a:moveTo>
                  <a:cubicBezTo>
                    <a:pt x="594" y="1"/>
                    <a:pt x="72" y="708"/>
                    <a:pt x="37" y="1589"/>
                  </a:cubicBezTo>
                  <a:cubicBezTo>
                    <a:pt x="1" y="2490"/>
                    <a:pt x="491" y="3222"/>
                    <a:pt x="1125" y="3239"/>
                  </a:cubicBezTo>
                  <a:lnTo>
                    <a:pt x="2445" y="3257"/>
                  </a:lnTo>
                  <a:lnTo>
                    <a:pt x="2561" y="19"/>
                  </a:lnTo>
                  <a:lnTo>
                    <a:pt x="1241" y="1"/>
                  </a:lnTo>
                  <a:cubicBezTo>
                    <a:pt x="1233" y="1"/>
                    <a:pt x="1225" y="1"/>
                    <a:pt x="1218" y="1"/>
                  </a:cubicBezTo>
                  <a:close/>
                </a:path>
              </a:pathLst>
            </a:custGeom>
            <a:solidFill>
              <a:srgbClr val="2135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98"/>
            <p:cNvSpPr/>
            <p:nvPr/>
          </p:nvSpPr>
          <p:spPr>
            <a:xfrm>
              <a:off x="3356475" y="3348250"/>
              <a:ext cx="333650" cy="1142350"/>
            </a:xfrm>
            <a:custGeom>
              <a:rect b="b" l="l" r="r" t="t"/>
              <a:pathLst>
                <a:path extrusionOk="0" h="45694" w="13346">
                  <a:moveTo>
                    <a:pt x="2748" y="0"/>
                  </a:moveTo>
                  <a:cubicBezTo>
                    <a:pt x="1231" y="0"/>
                    <a:pt x="0" y="1231"/>
                    <a:pt x="0" y="2757"/>
                  </a:cubicBezTo>
                  <a:lnTo>
                    <a:pt x="0" y="42937"/>
                  </a:lnTo>
                  <a:cubicBezTo>
                    <a:pt x="0" y="44462"/>
                    <a:pt x="1231" y="45693"/>
                    <a:pt x="2748" y="45693"/>
                  </a:cubicBezTo>
                  <a:lnTo>
                    <a:pt x="13346" y="45693"/>
                  </a:lnTo>
                  <a:lnTo>
                    <a:pt x="133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98"/>
            <p:cNvSpPr/>
            <p:nvPr/>
          </p:nvSpPr>
          <p:spPr>
            <a:xfrm>
              <a:off x="3442100" y="4173425"/>
              <a:ext cx="37725" cy="213475"/>
            </a:xfrm>
            <a:custGeom>
              <a:rect b="b" l="l" r="r" t="t"/>
              <a:pathLst>
                <a:path extrusionOk="0" h="8539" w="1509">
                  <a:moveTo>
                    <a:pt x="482" y="1"/>
                  </a:moveTo>
                  <a:cubicBezTo>
                    <a:pt x="215" y="1"/>
                    <a:pt x="1" y="215"/>
                    <a:pt x="1" y="483"/>
                  </a:cubicBezTo>
                  <a:lnTo>
                    <a:pt x="1" y="8057"/>
                  </a:lnTo>
                  <a:cubicBezTo>
                    <a:pt x="1" y="8324"/>
                    <a:pt x="215" y="8538"/>
                    <a:pt x="482" y="8538"/>
                  </a:cubicBezTo>
                  <a:lnTo>
                    <a:pt x="1508" y="8538"/>
                  </a:lnTo>
                  <a:lnTo>
                    <a:pt x="15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98"/>
            <p:cNvSpPr/>
            <p:nvPr/>
          </p:nvSpPr>
          <p:spPr>
            <a:xfrm>
              <a:off x="3477350" y="3348250"/>
              <a:ext cx="652375" cy="1142350"/>
            </a:xfrm>
            <a:custGeom>
              <a:rect b="b" l="l" r="r" t="t"/>
              <a:pathLst>
                <a:path extrusionOk="0" h="45694" w="26095">
                  <a:moveTo>
                    <a:pt x="23347" y="277"/>
                  </a:moveTo>
                  <a:cubicBezTo>
                    <a:pt x="24712" y="277"/>
                    <a:pt x="25818" y="1392"/>
                    <a:pt x="25818" y="2757"/>
                  </a:cubicBezTo>
                  <a:lnTo>
                    <a:pt x="25818" y="42937"/>
                  </a:lnTo>
                  <a:cubicBezTo>
                    <a:pt x="25818" y="44302"/>
                    <a:pt x="24712" y="45417"/>
                    <a:pt x="23347" y="45417"/>
                  </a:cubicBezTo>
                  <a:lnTo>
                    <a:pt x="2757" y="45417"/>
                  </a:lnTo>
                  <a:cubicBezTo>
                    <a:pt x="1392" y="45417"/>
                    <a:pt x="277" y="44302"/>
                    <a:pt x="277" y="42937"/>
                  </a:cubicBezTo>
                  <a:lnTo>
                    <a:pt x="277" y="2757"/>
                  </a:lnTo>
                  <a:cubicBezTo>
                    <a:pt x="277" y="1392"/>
                    <a:pt x="1392" y="277"/>
                    <a:pt x="2757" y="277"/>
                  </a:cubicBezTo>
                  <a:close/>
                  <a:moveTo>
                    <a:pt x="2757" y="0"/>
                  </a:moveTo>
                  <a:cubicBezTo>
                    <a:pt x="1231" y="0"/>
                    <a:pt x="0" y="1231"/>
                    <a:pt x="0" y="2757"/>
                  </a:cubicBezTo>
                  <a:lnTo>
                    <a:pt x="0" y="42937"/>
                  </a:lnTo>
                  <a:cubicBezTo>
                    <a:pt x="0" y="44462"/>
                    <a:pt x="1231" y="45693"/>
                    <a:pt x="2757" y="45693"/>
                  </a:cubicBezTo>
                  <a:lnTo>
                    <a:pt x="23347" y="45693"/>
                  </a:lnTo>
                  <a:cubicBezTo>
                    <a:pt x="24863" y="45693"/>
                    <a:pt x="26094" y="44462"/>
                    <a:pt x="26094" y="42937"/>
                  </a:cubicBezTo>
                  <a:lnTo>
                    <a:pt x="26094" y="2757"/>
                  </a:lnTo>
                  <a:cubicBezTo>
                    <a:pt x="26094" y="1231"/>
                    <a:pt x="24863" y="0"/>
                    <a:pt x="23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98"/>
            <p:cNvSpPr/>
            <p:nvPr/>
          </p:nvSpPr>
          <p:spPr>
            <a:xfrm>
              <a:off x="3554950" y="3348250"/>
              <a:ext cx="652600" cy="1142350"/>
            </a:xfrm>
            <a:custGeom>
              <a:rect b="b" l="l" r="r" t="t"/>
              <a:pathLst>
                <a:path extrusionOk="0" h="45694" w="26104">
                  <a:moveTo>
                    <a:pt x="2757" y="0"/>
                  </a:moveTo>
                  <a:cubicBezTo>
                    <a:pt x="1232" y="0"/>
                    <a:pt x="1" y="1231"/>
                    <a:pt x="1" y="2757"/>
                  </a:cubicBezTo>
                  <a:lnTo>
                    <a:pt x="1" y="42937"/>
                  </a:lnTo>
                  <a:cubicBezTo>
                    <a:pt x="1" y="44462"/>
                    <a:pt x="1232" y="45693"/>
                    <a:pt x="2757" y="45693"/>
                  </a:cubicBezTo>
                  <a:lnTo>
                    <a:pt x="23347" y="45693"/>
                  </a:lnTo>
                  <a:cubicBezTo>
                    <a:pt x="24864" y="45693"/>
                    <a:pt x="26104" y="44462"/>
                    <a:pt x="26104" y="42937"/>
                  </a:cubicBezTo>
                  <a:lnTo>
                    <a:pt x="26104" y="2757"/>
                  </a:lnTo>
                  <a:cubicBezTo>
                    <a:pt x="26104" y="1231"/>
                    <a:pt x="24864" y="0"/>
                    <a:pt x="23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98"/>
            <p:cNvSpPr/>
            <p:nvPr/>
          </p:nvSpPr>
          <p:spPr>
            <a:xfrm>
              <a:off x="3876550" y="3759725"/>
              <a:ext cx="25900" cy="488675"/>
            </a:xfrm>
            <a:custGeom>
              <a:rect b="b" l="l" r="r" t="t"/>
              <a:pathLst>
                <a:path extrusionOk="0" h="19547" w="1036">
                  <a:moveTo>
                    <a:pt x="349" y="0"/>
                  </a:moveTo>
                  <a:cubicBezTo>
                    <a:pt x="153" y="0"/>
                    <a:pt x="1" y="152"/>
                    <a:pt x="1" y="348"/>
                  </a:cubicBezTo>
                  <a:lnTo>
                    <a:pt x="1" y="19198"/>
                  </a:lnTo>
                  <a:cubicBezTo>
                    <a:pt x="1" y="19386"/>
                    <a:pt x="153" y="19546"/>
                    <a:pt x="349" y="19546"/>
                  </a:cubicBezTo>
                  <a:lnTo>
                    <a:pt x="688" y="19546"/>
                  </a:lnTo>
                  <a:cubicBezTo>
                    <a:pt x="884" y="19546"/>
                    <a:pt x="1036" y="19386"/>
                    <a:pt x="1036" y="19198"/>
                  </a:cubicBezTo>
                  <a:lnTo>
                    <a:pt x="1036" y="348"/>
                  </a:lnTo>
                  <a:cubicBezTo>
                    <a:pt x="1036" y="152"/>
                    <a:pt x="884" y="0"/>
                    <a:pt x="688" y="0"/>
                  </a:cubicBezTo>
                  <a:close/>
                </a:path>
              </a:pathLst>
            </a:custGeom>
            <a:solidFill>
              <a:srgbClr val="B3DB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98"/>
            <p:cNvSpPr/>
            <p:nvPr/>
          </p:nvSpPr>
          <p:spPr>
            <a:xfrm>
              <a:off x="3884825" y="3759725"/>
              <a:ext cx="25875" cy="488675"/>
            </a:xfrm>
            <a:custGeom>
              <a:rect b="b" l="l" r="r" t="t"/>
              <a:pathLst>
                <a:path extrusionOk="0" h="19547" w="1035">
                  <a:moveTo>
                    <a:pt x="348" y="0"/>
                  </a:moveTo>
                  <a:cubicBezTo>
                    <a:pt x="152" y="0"/>
                    <a:pt x="0" y="152"/>
                    <a:pt x="0" y="348"/>
                  </a:cubicBezTo>
                  <a:lnTo>
                    <a:pt x="0" y="19198"/>
                  </a:lnTo>
                  <a:cubicBezTo>
                    <a:pt x="0" y="19386"/>
                    <a:pt x="152" y="19546"/>
                    <a:pt x="348" y="19546"/>
                  </a:cubicBezTo>
                  <a:lnTo>
                    <a:pt x="687" y="19546"/>
                  </a:lnTo>
                  <a:cubicBezTo>
                    <a:pt x="883" y="19546"/>
                    <a:pt x="1035" y="19386"/>
                    <a:pt x="1035" y="19198"/>
                  </a:cubicBezTo>
                  <a:lnTo>
                    <a:pt x="1035" y="348"/>
                  </a:lnTo>
                  <a:cubicBezTo>
                    <a:pt x="1035" y="152"/>
                    <a:pt x="883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98"/>
            <p:cNvSpPr/>
            <p:nvPr/>
          </p:nvSpPr>
          <p:spPr>
            <a:xfrm>
              <a:off x="3706175" y="3544050"/>
              <a:ext cx="133400" cy="116450"/>
            </a:xfrm>
            <a:custGeom>
              <a:rect b="b" l="l" r="r" t="t"/>
              <a:pathLst>
                <a:path extrusionOk="0" h="4658" w="5336">
                  <a:moveTo>
                    <a:pt x="678" y="1"/>
                  </a:moveTo>
                  <a:cubicBezTo>
                    <a:pt x="304" y="1"/>
                    <a:pt x="0" y="304"/>
                    <a:pt x="0" y="670"/>
                  </a:cubicBezTo>
                  <a:lnTo>
                    <a:pt x="0" y="3980"/>
                  </a:lnTo>
                  <a:cubicBezTo>
                    <a:pt x="0" y="4354"/>
                    <a:pt x="304" y="4658"/>
                    <a:pt x="678" y="4658"/>
                  </a:cubicBezTo>
                  <a:lnTo>
                    <a:pt x="4657" y="4658"/>
                  </a:lnTo>
                  <a:cubicBezTo>
                    <a:pt x="5032" y="4658"/>
                    <a:pt x="5335" y="4354"/>
                    <a:pt x="5335" y="3980"/>
                  </a:cubicBezTo>
                  <a:lnTo>
                    <a:pt x="5335" y="670"/>
                  </a:lnTo>
                  <a:cubicBezTo>
                    <a:pt x="5335" y="304"/>
                    <a:pt x="5032" y="1"/>
                    <a:pt x="4657" y="1"/>
                  </a:cubicBezTo>
                  <a:close/>
                </a:path>
              </a:pathLst>
            </a:custGeom>
            <a:solidFill>
              <a:srgbClr val="B3DB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98"/>
            <p:cNvSpPr/>
            <p:nvPr/>
          </p:nvSpPr>
          <p:spPr>
            <a:xfrm>
              <a:off x="3715525" y="3544050"/>
              <a:ext cx="365575" cy="116450"/>
            </a:xfrm>
            <a:custGeom>
              <a:rect b="b" l="l" r="r" t="t"/>
              <a:pathLst>
                <a:path extrusionOk="0" h="4658" w="14623">
                  <a:moveTo>
                    <a:pt x="679" y="1"/>
                  </a:moveTo>
                  <a:cubicBezTo>
                    <a:pt x="304" y="1"/>
                    <a:pt x="1" y="304"/>
                    <a:pt x="1" y="670"/>
                  </a:cubicBezTo>
                  <a:lnTo>
                    <a:pt x="1" y="3980"/>
                  </a:lnTo>
                  <a:cubicBezTo>
                    <a:pt x="1" y="4354"/>
                    <a:pt x="304" y="4658"/>
                    <a:pt x="679" y="4658"/>
                  </a:cubicBezTo>
                  <a:lnTo>
                    <a:pt x="13945" y="4658"/>
                  </a:lnTo>
                  <a:cubicBezTo>
                    <a:pt x="14319" y="4658"/>
                    <a:pt x="14623" y="4354"/>
                    <a:pt x="14623" y="3980"/>
                  </a:cubicBezTo>
                  <a:lnTo>
                    <a:pt x="14623" y="670"/>
                  </a:lnTo>
                  <a:cubicBezTo>
                    <a:pt x="14623" y="304"/>
                    <a:pt x="14319" y="1"/>
                    <a:pt x="139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98"/>
            <p:cNvSpPr/>
            <p:nvPr/>
          </p:nvSpPr>
          <p:spPr>
            <a:xfrm>
              <a:off x="3714650" y="3759725"/>
              <a:ext cx="25900" cy="488675"/>
            </a:xfrm>
            <a:custGeom>
              <a:rect b="b" l="l" r="r" t="t"/>
              <a:pathLst>
                <a:path extrusionOk="0" h="19547" w="1036">
                  <a:moveTo>
                    <a:pt x="348" y="0"/>
                  </a:moveTo>
                  <a:cubicBezTo>
                    <a:pt x="152" y="0"/>
                    <a:pt x="0" y="152"/>
                    <a:pt x="0" y="348"/>
                  </a:cubicBezTo>
                  <a:lnTo>
                    <a:pt x="0" y="19198"/>
                  </a:lnTo>
                  <a:cubicBezTo>
                    <a:pt x="0" y="19386"/>
                    <a:pt x="152" y="19546"/>
                    <a:pt x="348" y="19546"/>
                  </a:cubicBezTo>
                  <a:lnTo>
                    <a:pt x="687" y="19546"/>
                  </a:lnTo>
                  <a:cubicBezTo>
                    <a:pt x="883" y="19546"/>
                    <a:pt x="1035" y="19386"/>
                    <a:pt x="1035" y="19198"/>
                  </a:cubicBezTo>
                  <a:lnTo>
                    <a:pt x="1035" y="348"/>
                  </a:lnTo>
                  <a:cubicBezTo>
                    <a:pt x="1035" y="152"/>
                    <a:pt x="883" y="0"/>
                    <a:pt x="687" y="0"/>
                  </a:cubicBezTo>
                  <a:close/>
                </a:path>
              </a:pathLst>
            </a:custGeom>
            <a:solidFill>
              <a:srgbClr val="B3DB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98"/>
            <p:cNvSpPr/>
            <p:nvPr/>
          </p:nvSpPr>
          <p:spPr>
            <a:xfrm>
              <a:off x="3722900" y="3759725"/>
              <a:ext cx="25900" cy="488675"/>
            </a:xfrm>
            <a:custGeom>
              <a:rect b="b" l="l" r="r" t="t"/>
              <a:pathLst>
                <a:path extrusionOk="0" h="19547" w="1036">
                  <a:moveTo>
                    <a:pt x="348" y="0"/>
                  </a:moveTo>
                  <a:cubicBezTo>
                    <a:pt x="161" y="0"/>
                    <a:pt x="0" y="152"/>
                    <a:pt x="0" y="348"/>
                  </a:cubicBezTo>
                  <a:lnTo>
                    <a:pt x="0" y="19198"/>
                  </a:lnTo>
                  <a:cubicBezTo>
                    <a:pt x="0" y="19386"/>
                    <a:pt x="161" y="19546"/>
                    <a:pt x="348" y="19546"/>
                  </a:cubicBezTo>
                  <a:lnTo>
                    <a:pt x="696" y="19546"/>
                  </a:lnTo>
                  <a:cubicBezTo>
                    <a:pt x="884" y="19546"/>
                    <a:pt x="1035" y="19386"/>
                    <a:pt x="1035" y="19198"/>
                  </a:cubicBezTo>
                  <a:lnTo>
                    <a:pt x="1035" y="348"/>
                  </a:lnTo>
                  <a:cubicBezTo>
                    <a:pt x="1035" y="152"/>
                    <a:pt x="884" y="0"/>
                    <a:pt x="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6" name="Google Shape;336;p98"/>
          <p:cNvGrpSpPr/>
          <p:nvPr/>
        </p:nvGrpSpPr>
        <p:grpSpPr>
          <a:xfrm>
            <a:off x="1186120" y="4432247"/>
            <a:ext cx="1121370" cy="435322"/>
            <a:chOff x="1406775" y="3622850"/>
            <a:chExt cx="1423600" cy="552650"/>
          </a:xfrm>
        </p:grpSpPr>
        <p:sp>
          <p:nvSpPr>
            <p:cNvPr id="337" name="Google Shape;337;p98"/>
            <p:cNvSpPr/>
            <p:nvPr/>
          </p:nvSpPr>
          <p:spPr>
            <a:xfrm>
              <a:off x="1522700" y="3940525"/>
              <a:ext cx="1210550" cy="234975"/>
            </a:xfrm>
            <a:custGeom>
              <a:rect b="b" l="l" r="r" t="t"/>
              <a:pathLst>
                <a:path extrusionOk="0" h="9399" w="48422">
                  <a:moveTo>
                    <a:pt x="0" y="0"/>
                  </a:moveTo>
                  <a:lnTo>
                    <a:pt x="0" y="9399"/>
                  </a:lnTo>
                  <a:lnTo>
                    <a:pt x="48422" y="9399"/>
                  </a:lnTo>
                  <a:lnTo>
                    <a:pt x="48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98"/>
            <p:cNvSpPr/>
            <p:nvPr/>
          </p:nvSpPr>
          <p:spPr>
            <a:xfrm>
              <a:off x="1698125" y="3997525"/>
              <a:ext cx="860950" cy="120225"/>
            </a:xfrm>
            <a:custGeom>
              <a:rect b="b" l="l" r="r" t="t"/>
              <a:pathLst>
                <a:path extrusionOk="0" h="4809" w="34438">
                  <a:moveTo>
                    <a:pt x="19823" y="16"/>
                  </a:moveTo>
                  <a:cubicBezTo>
                    <a:pt x="14370" y="16"/>
                    <a:pt x="8916" y="300"/>
                    <a:pt x="3485" y="853"/>
                  </a:cubicBezTo>
                  <a:cubicBezTo>
                    <a:pt x="2382" y="978"/>
                    <a:pt x="1204" y="1154"/>
                    <a:pt x="427" y="1956"/>
                  </a:cubicBezTo>
                  <a:cubicBezTo>
                    <a:pt x="201" y="2206"/>
                    <a:pt x="1" y="2532"/>
                    <a:pt x="26" y="2883"/>
                  </a:cubicBezTo>
                  <a:cubicBezTo>
                    <a:pt x="76" y="3560"/>
                    <a:pt x="853" y="3911"/>
                    <a:pt x="1530" y="4086"/>
                  </a:cubicBezTo>
                  <a:cubicBezTo>
                    <a:pt x="4111" y="4738"/>
                    <a:pt x="6818" y="4788"/>
                    <a:pt x="9500" y="4788"/>
                  </a:cubicBezTo>
                  <a:cubicBezTo>
                    <a:pt x="11269" y="4802"/>
                    <a:pt x="13040" y="4809"/>
                    <a:pt x="14812" y="4809"/>
                  </a:cubicBezTo>
                  <a:cubicBezTo>
                    <a:pt x="19091" y="4809"/>
                    <a:pt x="23374" y="4773"/>
                    <a:pt x="27645" y="4738"/>
                  </a:cubicBezTo>
                  <a:cubicBezTo>
                    <a:pt x="28898" y="4738"/>
                    <a:pt x="30126" y="4738"/>
                    <a:pt x="31379" y="4587"/>
                  </a:cubicBezTo>
                  <a:cubicBezTo>
                    <a:pt x="32081" y="4487"/>
                    <a:pt x="32833" y="4337"/>
                    <a:pt x="33410" y="3936"/>
                  </a:cubicBezTo>
                  <a:cubicBezTo>
                    <a:pt x="34011" y="3535"/>
                    <a:pt x="34437" y="2808"/>
                    <a:pt x="34312" y="2106"/>
                  </a:cubicBezTo>
                  <a:cubicBezTo>
                    <a:pt x="33961" y="1"/>
                    <a:pt x="29299" y="302"/>
                    <a:pt x="27921" y="226"/>
                  </a:cubicBezTo>
                  <a:cubicBezTo>
                    <a:pt x="25224" y="85"/>
                    <a:pt x="22524" y="16"/>
                    <a:pt x="19823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98"/>
            <p:cNvSpPr/>
            <p:nvPr/>
          </p:nvSpPr>
          <p:spPr>
            <a:xfrm>
              <a:off x="2683100" y="3957425"/>
              <a:ext cx="25" cy="201150"/>
            </a:xfrm>
            <a:custGeom>
              <a:rect b="b" l="l" r="r" t="t"/>
              <a:pathLst>
                <a:path extrusionOk="0" fill="none" h="8046" w="1">
                  <a:moveTo>
                    <a:pt x="1" y="1"/>
                  </a:moveTo>
                  <a:lnTo>
                    <a:pt x="1" y="8046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98"/>
            <p:cNvSpPr/>
            <p:nvPr/>
          </p:nvSpPr>
          <p:spPr>
            <a:xfrm>
              <a:off x="2631725" y="3956175"/>
              <a:ext cx="25" cy="203675"/>
            </a:xfrm>
            <a:custGeom>
              <a:rect b="b" l="l" r="r" t="t"/>
              <a:pathLst>
                <a:path extrusionOk="0" fill="none" h="8147" w="1">
                  <a:moveTo>
                    <a:pt x="0" y="1"/>
                  </a:moveTo>
                  <a:lnTo>
                    <a:pt x="0" y="8146"/>
                  </a:lnTo>
                </a:path>
              </a:pathLst>
            </a:custGeom>
            <a:noFill/>
            <a:ln cap="flat" cmpd="sng" w="11900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98"/>
            <p:cNvSpPr/>
            <p:nvPr/>
          </p:nvSpPr>
          <p:spPr>
            <a:xfrm>
              <a:off x="1619825" y="3956800"/>
              <a:ext cx="25" cy="201775"/>
            </a:xfrm>
            <a:custGeom>
              <a:rect b="b" l="l" r="r" t="t"/>
              <a:pathLst>
                <a:path extrusionOk="0" fill="none" h="8071" w="1">
                  <a:moveTo>
                    <a:pt x="0" y="1"/>
                  </a:moveTo>
                  <a:lnTo>
                    <a:pt x="0" y="8071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98"/>
            <p:cNvSpPr/>
            <p:nvPr/>
          </p:nvSpPr>
          <p:spPr>
            <a:xfrm>
              <a:off x="1569050" y="3956175"/>
              <a:ext cx="25" cy="203675"/>
            </a:xfrm>
            <a:custGeom>
              <a:rect b="b" l="l" r="r" t="t"/>
              <a:pathLst>
                <a:path extrusionOk="0" fill="none" h="8147" w="1">
                  <a:moveTo>
                    <a:pt x="1" y="1"/>
                  </a:moveTo>
                  <a:lnTo>
                    <a:pt x="1" y="8146"/>
                  </a:lnTo>
                </a:path>
              </a:pathLst>
            </a:custGeom>
            <a:noFill/>
            <a:ln cap="flat" cmpd="sng" w="11900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98"/>
            <p:cNvSpPr/>
            <p:nvPr/>
          </p:nvSpPr>
          <p:spPr>
            <a:xfrm>
              <a:off x="1406775" y="3783875"/>
              <a:ext cx="1209925" cy="159800"/>
            </a:xfrm>
            <a:custGeom>
              <a:rect b="b" l="l" r="r" t="t"/>
              <a:pathLst>
                <a:path extrusionOk="0" h="6392" w="48397">
                  <a:moveTo>
                    <a:pt x="1" y="0"/>
                  </a:moveTo>
                  <a:lnTo>
                    <a:pt x="1" y="6391"/>
                  </a:lnTo>
                  <a:lnTo>
                    <a:pt x="48397" y="6391"/>
                  </a:lnTo>
                  <a:lnTo>
                    <a:pt x="483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98"/>
            <p:cNvSpPr/>
            <p:nvPr/>
          </p:nvSpPr>
          <p:spPr>
            <a:xfrm>
              <a:off x="2566550" y="3795150"/>
              <a:ext cx="25" cy="137250"/>
            </a:xfrm>
            <a:custGeom>
              <a:rect b="b" l="l" r="r" t="t"/>
              <a:pathLst>
                <a:path extrusionOk="0" fill="none" h="5490" w="1">
                  <a:moveTo>
                    <a:pt x="1" y="0"/>
                  </a:moveTo>
                  <a:lnTo>
                    <a:pt x="1" y="5489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98"/>
            <p:cNvSpPr/>
            <p:nvPr/>
          </p:nvSpPr>
          <p:spPr>
            <a:xfrm>
              <a:off x="2515800" y="3794525"/>
              <a:ext cx="25" cy="139125"/>
            </a:xfrm>
            <a:custGeom>
              <a:rect b="b" l="l" r="r" t="t"/>
              <a:pathLst>
                <a:path extrusionOk="0" fill="none" h="5565" w="1">
                  <a:moveTo>
                    <a:pt x="1" y="0"/>
                  </a:moveTo>
                  <a:lnTo>
                    <a:pt x="1" y="5564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98"/>
            <p:cNvSpPr/>
            <p:nvPr/>
          </p:nvSpPr>
          <p:spPr>
            <a:xfrm>
              <a:off x="1503900" y="3794525"/>
              <a:ext cx="25" cy="137875"/>
            </a:xfrm>
            <a:custGeom>
              <a:rect b="b" l="l" r="r" t="t"/>
              <a:pathLst>
                <a:path extrusionOk="0" fill="none" h="5515" w="1">
                  <a:moveTo>
                    <a:pt x="0" y="0"/>
                  </a:moveTo>
                  <a:lnTo>
                    <a:pt x="0" y="5514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98"/>
            <p:cNvSpPr/>
            <p:nvPr/>
          </p:nvSpPr>
          <p:spPr>
            <a:xfrm>
              <a:off x="1453150" y="3793900"/>
              <a:ext cx="25" cy="139750"/>
            </a:xfrm>
            <a:custGeom>
              <a:rect b="b" l="l" r="r" t="t"/>
              <a:pathLst>
                <a:path extrusionOk="0" fill="none" h="5590" w="1">
                  <a:moveTo>
                    <a:pt x="0" y="0"/>
                  </a:moveTo>
                  <a:lnTo>
                    <a:pt x="0" y="5589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98"/>
            <p:cNvSpPr/>
            <p:nvPr/>
          </p:nvSpPr>
          <p:spPr>
            <a:xfrm>
              <a:off x="1622950" y="3811525"/>
              <a:ext cx="780725" cy="104875"/>
            </a:xfrm>
            <a:custGeom>
              <a:rect b="b" l="l" r="r" t="t"/>
              <a:pathLst>
                <a:path extrusionOk="0" h="4195" w="31229">
                  <a:moveTo>
                    <a:pt x="11896" y="1"/>
                  </a:moveTo>
                  <a:cubicBezTo>
                    <a:pt x="9890" y="1"/>
                    <a:pt x="7888" y="33"/>
                    <a:pt x="5890" y="97"/>
                  </a:cubicBezTo>
                  <a:cubicBezTo>
                    <a:pt x="4386" y="147"/>
                    <a:pt x="2883" y="223"/>
                    <a:pt x="1454" y="674"/>
                  </a:cubicBezTo>
                  <a:cubicBezTo>
                    <a:pt x="827" y="874"/>
                    <a:pt x="176" y="1250"/>
                    <a:pt x="50" y="1877"/>
                  </a:cubicBezTo>
                  <a:cubicBezTo>
                    <a:pt x="0" y="2178"/>
                    <a:pt x="76" y="2478"/>
                    <a:pt x="251" y="2729"/>
                  </a:cubicBezTo>
                  <a:cubicBezTo>
                    <a:pt x="752" y="3506"/>
                    <a:pt x="1830" y="3631"/>
                    <a:pt x="2757" y="3656"/>
                  </a:cubicBezTo>
                  <a:cubicBezTo>
                    <a:pt x="9975" y="3932"/>
                    <a:pt x="17193" y="4107"/>
                    <a:pt x="24411" y="4183"/>
                  </a:cubicBezTo>
                  <a:cubicBezTo>
                    <a:pt x="24704" y="4187"/>
                    <a:pt x="25056" y="4195"/>
                    <a:pt x="25441" y="4195"/>
                  </a:cubicBezTo>
                  <a:cubicBezTo>
                    <a:pt x="27296" y="4195"/>
                    <a:pt x="29929" y="4009"/>
                    <a:pt x="30552" y="2328"/>
                  </a:cubicBezTo>
                  <a:cubicBezTo>
                    <a:pt x="31229" y="574"/>
                    <a:pt x="27970" y="649"/>
                    <a:pt x="27018" y="574"/>
                  </a:cubicBezTo>
                  <a:cubicBezTo>
                    <a:pt x="24662" y="398"/>
                    <a:pt x="22281" y="248"/>
                    <a:pt x="19925" y="173"/>
                  </a:cubicBezTo>
                  <a:cubicBezTo>
                    <a:pt x="17247" y="58"/>
                    <a:pt x="14569" y="1"/>
                    <a:pt x="11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98"/>
            <p:cNvSpPr/>
            <p:nvPr/>
          </p:nvSpPr>
          <p:spPr>
            <a:xfrm>
              <a:off x="1619825" y="3622850"/>
              <a:ext cx="1210550" cy="160425"/>
            </a:xfrm>
            <a:custGeom>
              <a:rect b="b" l="l" r="r" t="t"/>
              <a:pathLst>
                <a:path extrusionOk="0" h="6417" w="48422">
                  <a:moveTo>
                    <a:pt x="0" y="0"/>
                  </a:moveTo>
                  <a:lnTo>
                    <a:pt x="0" y="6416"/>
                  </a:lnTo>
                  <a:lnTo>
                    <a:pt x="48421" y="6416"/>
                  </a:lnTo>
                  <a:lnTo>
                    <a:pt x="48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98"/>
            <p:cNvSpPr/>
            <p:nvPr/>
          </p:nvSpPr>
          <p:spPr>
            <a:xfrm>
              <a:off x="2780225" y="3634125"/>
              <a:ext cx="25" cy="137875"/>
            </a:xfrm>
            <a:custGeom>
              <a:rect b="b" l="l" r="r" t="t"/>
              <a:pathLst>
                <a:path extrusionOk="0" fill="none" h="5515" w="1">
                  <a:moveTo>
                    <a:pt x="0" y="0"/>
                  </a:moveTo>
                  <a:lnTo>
                    <a:pt x="0" y="5514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98"/>
            <p:cNvSpPr/>
            <p:nvPr/>
          </p:nvSpPr>
          <p:spPr>
            <a:xfrm>
              <a:off x="2729475" y="3633500"/>
              <a:ext cx="25" cy="139125"/>
            </a:xfrm>
            <a:custGeom>
              <a:rect b="b" l="l" r="r" t="t"/>
              <a:pathLst>
                <a:path extrusionOk="0" fill="none" h="5565" w="1">
                  <a:moveTo>
                    <a:pt x="0" y="0"/>
                  </a:moveTo>
                  <a:lnTo>
                    <a:pt x="0" y="5564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98"/>
            <p:cNvSpPr/>
            <p:nvPr/>
          </p:nvSpPr>
          <p:spPr>
            <a:xfrm>
              <a:off x="1716925" y="3634125"/>
              <a:ext cx="25" cy="137875"/>
            </a:xfrm>
            <a:custGeom>
              <a:rect b="b" l="l" r="r" t="t"/>
              <a:pathLst>
                <a:path extrusionOk="0" fill="none" h="5515" w="1">
                  <a:moveTo>
                    <a:pt x="1" y="0"/>
                  </a:moveTo>
                  <a:lnTo>
                    <a:pt x="1" y="5514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98"/>
            <p:cNvSpPr/>
            <p:nvPr/>
          </p:nvSpPr>
          <p:spPr>
            <a:xfrm>
              <a:off x="1666175" y="3633500"/>
              <a:ext cx="25" cy="139125"/>
            </a:xfrm>
            <a:custGeom>
              <a:rect b="b" l="l" r="r" t="t"/>
              <a:pathLst>
                <a:path extrusionOk="0" fill="none" h="5565" w="1">
                  <a:moveTo>
                    <a:pt x="1" y="0"/>
                  </a:moveTo>
                  <a:lnTo>
                    <a:pt x="1" y="5564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98"/>
            <p:cNvSpPr/>
            <p:nvPr/>
          </p:nvSpPr>
          <p:spPr>
            <a:xfrm>
              <a:off x="1836600" y="3651075"/>
              <a:ext cx="780100" cy="104700"/>
            </a:xfrm>
            <a:custGeom>
              <a:rect b="b" l="l" r="r" t="t"/>
              <a:pathLst>
                <a:path extrusionOk="0" h="4188" w="31204">
                  <a:moveTo>
                    <a:pt x="12086" y="1"/>
                  </a:moveTo>
                  <a:cubicBezTo>
                    <a:pt x="10014" y="1"/>
                    <a:pt x="7940" y="33"/>
                    <a:pt x="5865" y="99"/>
                  </a:cubicBezTo>
                  <a:cubicBezTo>
                    <a:pt x="4387" y="149"/>
                    <a:pt x="2858" y="225"/>
                    <a:pt x="1429" y="676"/>
                  </a:cubicBezTo>
                  <a:cubicBezTo>
                    <a:pt x="828" y="876"/>
                    <a:pt x="151" y="1227"/>
                    <a:pt x="51" y="1879"/>
                  </a:cubicBezTo>
                  <a:cubicBezTo>
                    <a:pt x="1" y="2154"/>
                    <a:pt x="76" y="2455"/>
                    <a:pt x="226" y="2706"/>
                  </a:cubicBezTo>
                  <a:cubicBezTo>
                    <a:pt x="728" y="3508"/>
                    <a:pt x="1805" y="3633"/>
                    <a:pt x="2758" y="3658"/>
                  </a:cubicBezTo>
                  <a:cubicBezTo>
                    <a:pt x="9976" y="3934"/>
                    <a:pt x="17194" y="4109"/>
                    <a:pt x="24412" y="4185"/>
                  </a:cubicBezTo>
                  <a:cubicBezTo>
                    <a:pt x="24634" y="4185"/>
                    <a:pt x="24890" y="4187"/>
                    <a:pt x="25168" y="4187"/>
                  </a:cubicBezTo>
                  <a:cubicBezTo>
                    <a:pt x="27022" y="4187"/>
                    <a:pt x="29877" y="4073"/>
                    <a:pt x="30552" y="2330"/>
                  </a:cubicBezTo>
                  <a:cubicBezTo>
                    <a:pt x="31204" y="550"/>
                    <a:pt x="27971" y="651"/>
                    <a:pt x="27018" y="575"/>
                  </a:cubicBezTo>
                  <a:cubicBezTo>
                    <a:pt x="24637" y="400"/>
                    <a:pt x="22282" y="250"/>
                    <a:pt x="19901" y="149"/>
                  </a:cubicBezTo>
                  <a:cubicBezTo>
                    <a:pt x="17302" y="52"/>
                    <a:pt x="14696" y="1"/>
                    <a:pt x="12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5" name="Google Shape;355;p98"/>
          <p:cNvSpPr/>
          <p:nvPr/>
        </p:nvSpPr>
        <p:spPr>
          <a:xfrm>
            <a:off x="4874350" y="-465425"/>
            <a:ext cx="4134700" cy="1070750"/>
          </a:xfrm>
          <a:custGeom>
            <a:rect b="b" l="l" r="r" t="t"/>
            <a:pathLst>
              <a:path extrusionOk="0" h="42830" w="165388">
                <a:moveTo>
                  <a:pt x="0" y="13855"/>
                </a:moveTo>
                <a:cubicBezTo>
                  <a:pt x="5383" y="21927"/>
                  <a:pt x="6239" y="34254"/>
                  <a:pt x="14720" y="38966"/>
                </a:cubicBezTo>
                <a:cubicBezTo>
                  <a:pt x="18759" y="41210"/>
                  <a:pt x="23699" y="43699"/>
                  <a:pt x="28142" y="42430"/>
                </a:cubicBezTo>
                <a:cubicBezTo>
                  <a:pt x="33187" y="40988"/>
                  <a:pt x="36691" y="36152"/>
                  <a:pt x="41563" y="34203"/>
                </a:cubicBezTo>
                <a:cubicBezTo>
                  <a:pt x="45336" y="32693"/>
                  <a:pt x="49622" y="32905"/>
                  <a:pt x="53686" y="32905"/>
                </a:cubicBezTo>
                <a:cubicBezTo>
                  <a:pt x="61635" y="32905"/>
                  <a:pt x="68723" y="38608"/>
                  <a:pt x="76633" y="39399"/>
                </a:cubicBezTo>
                <a:cubicBezTo>
                  <a:pt x="86080" y="40344"/>
                  <a:pt x="94144" y="31624"/>
                  <a:pt x="103476" y="29874"/>
                </a:cubicBezTo>
                <a:cubicBezTo>
                  <a:pt x="113268" y="28038"/>
                  <a:pt x="123899" y="32158"/>
                  <a:pt x="133350" y="29008"/>
                </a:cubicBezTo>
                <a:cubicBezTo>
                  <a:pt x="140491" y="26628"/>
                  <a:pt x="141602" y="16413"/>
                  <a:pt x="145473" y="9958"/>
                </a:cubicBezTo>
                <a:cubicBezTo>
                  <a:pt x="149290" y="3593"/>
                  <a:pt x="157966" y="0"/>
                  <a:pt x="165388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99"/>
          <p:cNvSpPr/>
          <p:nvPr/>
        </p:nvSpPr>
        <p:spPr>
          <a:xfrm flipH="1">
            <a:off x="-25633" y="4401700"/>
            <a:ext cx="9169408" cy="741864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99"/>
          <p:cNvSpPr/>
          <p:nvPr/>
        </p:nvSpPr>
        <p:spPr>
          <a:xfrm>
            <a:off x="0" y="2996649"/>
            <a:ext cx="2458232" cy="2146841"/>
          </a:xfrm>
          <a:custGeom>
            <a:rect b="b" l="l" r="r" t="t"/>
            <a:pathLst>
              <a:path extrusionOk="0" h="82547" w="61475">
                <a:moveTo>
                  <a:pt x="0" y="0"/>
                </a:moveTo>
                <a:lnTo>
                  <a:pt x="0" y="82546"/>
                </a:lnTo>
                <a:lnTo>
                  <a:pt x="61475" y="82546"/>
                </a:lnTo>
                <a:cubicBezTo>
                  <a:pt x="56684" y="75062"/>
                  <a:pt x="53268" y="71065"/>
                  <a:pt x="40136" y="69968"/>
                </a:cubicBezTo>
                <a:cubicBezTo>
                  <a:pt x="38457" y="56451"/>
                  <a:pt x="28120" y="45529"/>
                  <a:pt x="17218" y="45529"/>
                </a:cubicBezTo>
                <a:cubicBezTo>
                  <a:pt x="16939" y="45529"/>
                  <a:pt x="16659" y="45536"/>
                  <a:pt x="16379" y="45551"/>
                </a:cubicBezTo>
                <a:cubicBezTo>
                  <a:pt x="15639" y="36790"/>
                  <a:pt x="14880" y="27923"/>
                  <a:pt x="12436" y="19653"/>
                </a:cubicBezTo>
                <a:cubicBezTo>
                  <a:pt x="9992" y="11392"/>
                  <a:pt x="7048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99"/>
          <p:cNvSpPr/>
          <p:nvPr/>
        </p:nvSpPr>
        <p:spPr>
          <a:xfrm rot="10800000">
            <a:off x="6710100" y="-1"/>
            <a:ext cx="2458232" cy="2146841"/>
          </a:xfrm>
          <a:custGeom>
            <a:rect b="b" l="l" r="r" t="t"/>
            <a:pathLst>
              <a:path extrusionOk="0" h="82547" w="61475">
                <a:moveTo>
                  <a:pt x="0" y="0"/>
                </a:moveTo>
                <a:lnTo>
                  <a:pt x="0" y="82546"/>
                </a:lnTo>
                <a:lnTo>
                  <a:pt x="61475" y="82546"/>
                </a:lnTo>
                <a:cubicBezTo>
                  <a:pt x="56684" y="75062"/>
                  <a:pt x="53268" y="71065"/>
                  <a:pt x="40136" y="69968"/>
                </a:cubicBezTo>
                <a:cubicBezTo>
                  <a:pt x="38457" y="56451"/>
                  <a:pt x="28120" y="45529"/>
                  <a:pt x="17218" y="45529"/>
                </a:cubicBezTo>
                <a:cubicBezTo>
                  <a:pt x="16939" y="45529"/>
                  <a:pt x="16659" y="45536"/>
                  <a:pt x="16379" y="45551"/>
                </a:cubicBezTo>
                <a:cubicBezTo>
                  <a:pt x="15639" y="36790"/>
                  <a:pt x="14880" y="27923"/>
                  <a:pt x="12436" y="19653"/>
                </a:cubicBezTo>
                <a:cubicBezTo>
                  <a:pt x="9992" y="11392"/>
                  <a:pt x="7048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0" name="Google Shape;360;p99"/>
          <p:cNvGrpSpPr/>
          <p:nvPr/>
        </p:nvGrpSpPr>
        <p:grpSpPr>
          <a:xfrm>
            <a:off x="7715742" y="2706815"/>
            <a:ext cx="1712672" cy="2228106"/>
            <a:chOff x="1424539" y="2413561"/>
            <a:chExt cx="1545175" cy="2010200"/>
          </a:xfrm>
        </p:grpSpPr>
        <p:sp>
          <p:nvSpPr>
            <p:cNvPr id="361" name="Google Shape;361;p99"/>
            <p:cNvSpPr/>
            <p:nvPr/>
          </p:nvSpPr>
          <p:spPr>
            <a:xfrm>
              <a:off x="2232914" y="3958861"/>
              <a:ext cx="25" cy="408650"/>
            </a:xfrm>
            <a:custGeom>
              <a:rect b="b" l="l" r="r" t="t"/>
              <a:pathLst>
                <a:path extrusionOk="0" fill="none" h="16346" w="1">
                  <a:moveTo>
                    <a:pt x="0" y="1"/>
                  </a:moveTo>
                  <a:lnTo>
                    <a:pt x="0" y="16346"/>
                  </a:lnTo>
                </a:path>
              </a:pathLst>
            </a:custGeom>
            <a:solidFill>
              <a:schemeClr val="dk1"/>
            </a:solidFill>
            <a:ln cap="rnd" cmpd="sng" w="29650">
              <a:solidFill>
                <a:srgbClr val="3C3C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99"/>
            <p:cNvSpPr/>
            <p:nvPr/>
          </p:nvSpPr>
          <p:spPr>
            <a:xfrm>
              <a:off x="1424539" y="2578736"/>
              <a:ext cx="1407250" cy="1380150"/>
            </a:xfrm>
            <a:custGeom>
              <a:rect b="b" l="l" r="r" t="t"/>
              <a:pathLst>
                <a:path extrusionOk="0" fill="none" h="55206" w="56290">
                  <a:moveTo>
                    <a:pt x="56290" y="44589"/>
                  </a:moveTo>
                  <a:cubicBezTo>
                    <a:pt x="50378" y="51108"/>
                    <a:pt x="41834" y="55206"/>
                    <a:pt x="32335" y="55206"/>
                  </a:cubicBezTo>
                  <a:cubicBezTo>
                    <a:pt x="14477" y="55206"/>
                    <a:pt x="0" y="40729"/>
                    <a:pt x="0" y="22871"/>
                  </a:cubicBezTo>
                  <a:cubicBezTo>
                    <a:pt x="0" y="13938"/>
                    <a:pt x="3621" y="5851"/>
                    <a:pt x="9472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29650">
              <a:solidFill>
                <a:srgbClr val="3C3C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99"/>
            <p:cNvSpPr/>
            <p:nvPr/>
          </p:nvSpPr>
          <p:spPr>
            <a:xfrm>
              <a:off x="1496139" y="2413561"/>
              <a:ext cx="1473575" cy="1473725"/>
            </a:xfrm>
            <a:custGeom>
              <a:rect b="b" l="l" r="r" t="t"/>
              <a:pathLst>
                <a:path extrusionOk="0" h="58949" w="58943">
                  <a:moveTo>
                    <a:pt x="29471" y="0"/>
                  </a:moveTo>
                  <a:cubicBezTo>
                    <a:pt x="13195" y="0"/>
                    <a:pt x="0" y="13195"/>
                    <a:pt x="0" y="29478"/>
                  </a:cubicBezTo>
                  <a:cubicBezTo>
                    <a:pt x="0" y="45755"/>
                    <a:pt x="13195" y="58949"/>
                    <a:pt x="29471" y="58949"/>
                  </a:cubicBezTo>
                  <a:cubicBezTo>
                    <a:pt x="45748" y="58949"/>
                    <a:pt x="58942" y="45755"/>
                    <a:pt x="58942" y="29478"/>
                  </a:cubicBezTo>
                  <a:cubicBezTo>
                    <a:pt x="58942" y="13195"/>
                    <a:pt x="45748" y="0"/>
                    <a:pt x="294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99"/>
            <p:cNvSpPr/>
            <p:nvPr/>
          </p:nvSpPr>
          <p:spPr>
            <a:xfrm>
              <a:off x="1933389" y="4299636"/>
              <a:ext cx="600425" cy="124125"/>
            </a:xfrm>
            <a:custGeom>
              <a:rect b="b" l="l" r="r" t="t"/>
              <a:pathLst>
                <a:path extrusionOk="0" h="4965" w="24017">
                  <a:moveTo>
                    <a:pt x="2823" y="1"/>
                  </a:moveTo>
                  <a:cubicBezTo>
                    <a:pt x="1269" y="1"/>
                    <a:pt x="0" y="1262"/>
                    <a:pt x="0" y="2824"/>
                  </a:cubicBezTo>
                  <a:lnTo>
                    <a:pt x="0" y="4965"/>
                  </a:lnTo>
                  <a:lnTo>
                    <a:pt x="24016" y="4965"/>
                  </a:lnTo>
                  <a:lnTo>
                    <a:pt x="24016" y="2721"/>
                  </a:lnTo>
                  <a:cubicBezTo>
                    <a:pt x="24016" y="1221"/>
                    <a:pt x="22796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99"/>
            <p:cNvSpPr/>
            <p:nvPr/>
          </p:nvSpPr>
          <p:spPr>
            <a:xfrm>
              <a:off x="1496139" y="2535961"/>
              <a:ext cx="1013475" cy="1351325"/>
            </a:xfrm>
            <a:custGeom>
              <a:rect b="b" l="l" r="r" t="t"/>
              <a:pathLst>
                <a:path extrusionOk="0" h="54053" w="40539">
                  <a:moveTo>
                    <a:pt x="13208" y="0"/>
                  </a:moveTo>
                  <a:cubicBezTo>
                    <a:pt x="5244" y="5271"/>
                    <a:pt x="0" y="14313"/>
                    <a:pt x="0" y="24575"/>
                  </a:cubicBezTo>
                  <a:cubicBezTo>
                    <a:pt x="0" y="31108"/>
                    <a:pt x="2121" y="37149"/>
                    <a:pt x="5721" y="42031"/>
                  </a:cubicBezTo>
                  <a:cubicBezTo>
                    <a:pt x="7133" y="42966"/>
                    <a:pt x="8701" y="43661"/>
                    <a:pt x="10392" y="44029"/>
                  </a:cubicBezTo>
                  <a:cubicBezTo>
                    <a:pt x="12315" y="44452"/>
                    <a:pt x="14327" y="44473"/>
                    <a:pt x="16181" y="45141"/>
                  </a:cubicBezTo>
                  <a:cubicBezTo>
                    <a:pt x="18029" y="45802"/>
                    <a:pt x="19768" y="47398"/>
                    <a:pt x="19741" y="49362"/>
                  </a:cubicBezTo>
                  <a:cubicBezTo>
                    <a:pt x="19727" y="50303"/>
                    <a:pt x="19325" y="51237"/>
                    <a:pt x="19045" y="52151"/>
                  </a:cubicBezTo>
                  <a:cubicBezTo>
                    <a:pt x="22284" y="53378"/>
                    <a:pt x="25796" y="54053"/>
                    <a:pt x="29471" y="54053"/>
                  </a:cubicBezTo>
                  <a:cubicBezTo>
                    <a:pt x="33385" y="54053"/>
                    <a:pt x="37122" y="53289"/>
                    <a:pt x="40538" y="51905"/>
                  </a:cubicBezTo>
                  <a:cubicBezTo>
                    <a:pt x="40320" y="50978"/>
                    <a:pt x="39931" y="50125"/>
                    <a:pt x="39283" y="49416"/>
                  </a:cubicBezTo>
                  <a:cubicBezTo>
                    <a:pt x="37988" y="48017"/>
                    <a:pt x="36008" y="47607"/>
                    <a:pt x="34054" y="47607"/>
                  </a:cubicBezTo>
                  <a:cubicBezTo>
                    <a:pt x="33581" y="47607"/>
                    <a:pt x="33109" y="47631"/>
                    <a:pt x="32649" y="47671"/>
                  </a:cubicBezTo>
                  <a:cubicBezTo>
                    <a:pt x="31260" y="47791"/>
                    <a:pt x="29841" y="48008"/>
                    <a:pt x="28453" y="48008"/>
                  </a:cubicBezTo>
                  <a:cubicBezTo>
                    <a:pt x="27482" y="48008"/>
                    <a:pt x="26525" y="47902"/>
                    <a:pt x="25605" y="47582"/>
                  </a:cubicBezTo>
                  <a:cubicBezTo>
                    <a:pt x="22891" y="46641"/>
                    <a:pt x="20995" y="43736"/>
                    <a:pt x="21227" y="40879"/>
                  </a:cubicBezTo>
                  <a:cubicBezTo>
                    <a:pt x="22311" y="39714"/>
                    <a:pt x="23903" y="39053"/>
                    <a:pt x="25489" y="39053"/>
                  </a:cubicBezTo>
                  <a:cubicBezTo>
                    <a:pt x="25899" y="39053"/>
                    <a:pt x="26309" y="39097"/>
                    <a:pt x="26710" y="39188"/>
                  </a:cubicBezTo>
                  <a:cubicBezTo>
                    <a:pt x="27848" y="39440"/>
                    <a:pt x="28878" y="40033"/>
                    <a:pt x="30010" y="40299"/>
                  </a:cubicBezTo>
                  <a:cubicBezTo>
                    <a:pt x="30023" y="40299"/>
                    <a:pt x="30037" y="40306"/>
                    <a:pt x="30044" y="40306"/>
                  </a:cubicBezTo>
                  <a:cubicBezTo>
                    <a:pt x="30159" y="40332"/>
                    <a:pt x="30272" y="40345"/>
                    <a:pt x="30380" y="40345"/>
                  </a:cubicBezTo>
                  <a:cubicBezTo>
                    <a:pt x="31598" y="40345"/>
                    <a:pt x="32328" y="38789"/>
                    <a:pt x="31401" y="37838"/>
                  </a:cubicBezTo>
                  <a:cubicBezTo>
                    <a:pt x="30242" y="36658"/>
                    <a:pt x="29233" y="35342"/>
                    <a:pt x="28387" y="33924"/>
                  </a:cubicBezTo>
                  <a:cubicBezTo>
                    <a:pt x="27930" y="33155"/>
                    <a:pt x="27109" y="32723"/>
                    <a:pt x="26269" y="32723"/>
                  </a:cubicBezTo>
                  <a:cubicBezTo>
                    <a:pt x="25841" y="32723"/>
                    <a:pt x="25409" y="32835"/>
                    <a:pt x="25018" y="33071"/>
                  </a:cubicBezTo>
                  <a:cubicBezTo>
                    <a:pt x="22986" y="34292"/>
                    <a:pt x="21384" y="36897"/>
                    <a:pt x="19141" y="38042"/>
                  </a:cubicBezTo>
                  <a:cubicBezTo>
                    <a:pt x="18339" y="38449"/>
                    <a:pt x="17473" y="38635"/>
                    <a:pt x="16600" y="38635"/>
                  </a:cubicBezTo>
                  <a:cubicBezTo>
                    <a:pt x="14002" y="38635"/>
                    <a:pt x="11341" y="36990"/>
                    <a:pt x="10126" y="34612"/>
                  </a:cubicBezTo>
                  <a:cubicBezTo>
                    <a:pt x="8510" y="31428"/>
                    <a:pt x="9124" y="27453"/>
                    <a:pt x="10924" y="24371"/>
                  </a:cubicBezTo>
                  <a:cubicBezTo>
                    <a:pt x="12664" y="21383"/>
                    <a:pt x="15671" y="18655"/>
                    <a:pt x="19082" y="18655"/>
                  </a:cubicBezTo>
                  <a:cubicBezTo>
                    <a:pt x="19120" y="18655"/>
                    <a:pt x="19157" y="18656"/>
                    <a:pt x="19195" y="18656"/>
                  </a:cubicBezTo>
                  <a:cubicBezTo>
                    <a:pt x="19222" y="18657"/>
                    <a:pt x="19248" y="18657"/>
                    <a:pt x="19275" y="18657"/>
                  </a:cubicBezTo>
                  <a:cubicBezTo>
                    <a:pt x="21093" y="18657"/>
                    <a:pt x="22776" y="17741"/>
                    <a:pt x="23798" y="16229"/>
                  </a:cubicBezTo>
                  <a:cubicBezTo>
                    <a:pt x="24909" y="14579"/>
                    <a:pt x="26335" y="13256"/>
                    <a:pt x="28251" y="13051"/>
                  </a:cubicBezTo>
                  <a:cubicBezTo>
                    <a:pt x="28544" y="13021"/>
                    <a:pt x="28843" y="13018"/>
                    <a:pt x="29141" y="13018"/>
                  </a:cubicBezTo>
                  <a:cubicBezTo>
                    <a:pt x="29193" y="13018"/>
                    <a:pt x="29246" y="13018"/>
                    <a:pt x="29298" y="13018"/>
                  </a:cubicBezTo>
                  <a:cubicBezTo>
                    <a:pt x="30268" y="13018"/>
                    <a:pt x="31226" y="12994"/>
                    <a:pt x="32008" y="12042"/>
                  </a:cubicBezTo>
                  <a:cubicBezTo>
                    <a:pt x="32785" y="11101"/>
                    <a:pt x="32901" y="9785"/>
                    <a:pt x="32403" y="8674"/>
                  </a:cubicBezTo>
                  <a:cubicBezTo>
                    <a:pt x="31483" y="6608"/>
                    <a:pt x="29253" y="5742"/>
                    <a:pt x="27139" y="5312"/>
                  </a:cubicBezTo>
                  <a:cubicBezTo>
                    <a:pt x="26041" y="5087"/>
                    <a:pt x="24930" y="4944"/>
                    <a:pt x="23818" y="4889"/>
                  </a:cubicBezTo>
                  <a:cubicBezTo>
                    <a:pt x="21909" y="4787"/>
                    <a:pt x="19884" y="4903"/>
                    <a:pt x="18206" y="3982"/>
                  </a:cubicBezTo>
                  <a:cubicBezTo>
                    <a:pt x="16843" y="3239"/>
                    <a:pt x="15909" y="1916"/>
                    <a:pt x="14722" y="914"/>
                  </a:cubicBezTo>
                  <a:cubicBezTo>
                    <a:pt x="14279" y="539"/>
                    <a:pt x="13754" y="218"/>
                    <a:pt x="13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99"/>
            <p:cNvSpPr/>
            <p:nvPr/>
          </p:nvSpPr>
          <p:spPr>
            <a:xfrm>
              <a:off x="2341664" y="2528236"/>
              <a:ext cx="627525" cy="622175"/>
            </a:xfrm>
            <a:custGeom>
              <a:rect b="b" l="l" r="r" t="t"/>
              <a:pathLst>
                <a:path extrusionOk="0" h="24887" w="25101">
                  <a:moveTo>
                    <a:pt x="9750" y="1"/>
                  </a:moveTo>
                  <a:cubicBezTo>
                    <a:pt x="9603" y="1"/>
                    <a:pt x="9456" y="5"/>
                    <a:pt x="9308" y="16"/>
                  </a:cubicBezTo>
                  <a:cubicBezTo>
                    <a:pt x="7631" y="139"/>
                    <a:pt x="5851" y="1271"/>
                    <a:pt x="5728" y="2955"/>
                  </a:cubicBezTo>
                  <a:cubicBezTo>
                    <a:pt x="5687" y="3514"/>
                    <a:pt x="5831" y="4066"/>
                    <a:pt x="5858" y="4625"/>
                  </a:cubicBezTo>
                  <a:cubicBezTo>
                    <a:pt x="5988" y="7360"/>
                    <a:pt x="3444" y="9344"/>
                    <a:pt x="1958" y="11642"/>
                  </a:cubicBezTo>
                  <a:cubicBezTo>
                    <a:pt x="464" y="13947"/>
                    <a:pt x="1" y="16893"/>
                    <a:pt x="710" y="19552"/>
                  </a:cubicBezTo>
                  <a:cubicBezTo>
                    <a:pt x="867" y="19525"/>
                    <a:pt x="1019" y="19512"/>
                    <a:pt x="1168" y="19512"/>
                  </a:cubicBezTo>
                  <a:cubicBezTo>
                    <a:pt x="3932" y="19512"/>
                    <a:pt x="5457" y="23899"/>
                    <a:pt x="8388" y="24209"/>
                  </a:cubicBezTo>
                  <a:cubicBezTo>
                    <a:pt x="8498" y="24221"/>
                    <a:pt x="8608" y="24226"/>
                    <a:pt x="8717" y="24226"/>
                  </a:cubicBezTo>
                  <a:cubicBezTo>
                    <a:pt x="10741" y="24226"/>
                    <a:pt x="12605" y="22317"/>
                    <a:pt x="14547" y="22317"/>
                  </a:cubicBezTo>
                  <a:cubicBezTo>
                    <a:pt x="14815" y="22317"/>
                    <a:pt x="15085" y="22353"/>
                    <a:pt x="15357" y="22436"/>
                  </a:cubicBezTo>
                  <a:cubicBezTo>
                    <a:pt x="16407" y="22764"/>
                    <a:pt x="17136" y="23718"/>
                    <a:pt x="18084" y="24277"/>
                  </a:cubicBezTo>
                  <a:cubicBezTo>
                    <a:pt x="18827" y="24716"/>
                    <a:pt x="19642" y="24887"/>
                    <a:pt x="20486" y="24887"/>
                  </a:cubicBezTo>
                  <a:cubicBezTo>
                    <a:pt x="21936" y="24887"/>
                    <a:pt x="23470" y="24384"/>
                    <a:pt x="24862" y="23875"/>
                  </a:cubicBezTo>
                  <a:cubicBezTo>
                    <a:pt x="24944" y="23841"/>
                    <a:pt x="25019" y="23814"/>
                    <a:pt x="25101" y="23786"/>
                  </a:cubicBezTo>
                  <a:cubicBezTo>
                    <a:pt x="24739" y="13954"/>
                    <a:pt x="19564" y="5355"/>
                    <a:pt x="11865" y="275"/>
                  </a:cubicBezTo>
                  <a:cubicBezTo>
                    <a:pt x="11164" y="117"/>
                    <a:pt x="10463" y="1"/>
                    <a:pt x="9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99"/>
            <p:cNvSpPr/>
            <p:nvPr/>
          </p:nvSpPr>
          <p:spPr>
            <a:xfrm>
              <a:off x="2568564" y="3244786"/>
              <a:ext cx="387175" cy="542950"/>
            </a:xfrm>
            <a:custGeom>
              <a:rect b="b" l="l" r="r" t="t"/>
              <a:pathLst>
                <a:path extrusionOk="0" h="21718" w="15487">
                  <a:moveTo>
                    <a:pt x="9888" y="1"/>
                  </a:moveTo>
                  <a:cubicBezTo>
                    <a:pt x="9521" y="1"/>
                    <a:pt x="9170" y="35"/>
                    <a:pt x="8844" y="109"/>
                  </a:cubicBezTo>
                  <a:cubicBezTo>
                    <a:pt x="5271" y="927"/>
                    <a:pt x="7713" y="4643"/>
                    <a:pt x="5653" y="6716"/>
                  </a:cubicBezTo>
                  <a:cubicBezTo>
                    <a:pt x="5074" y="7296"/>
                    <a:pt x="4249" y="7555"/>
                    <a:pt x="3580" y="8026"/>
                  </a:cubicBezTo>
                  <a:cubicBezTo>
                    <a:pt x="1971" y="9144"/>
                    <a:pt x="1460" y="11251"/>
                    <a:pt x="1071" y="13174"/>
                  </a:cubicBezTo>
                  <a:cubicBezTo>
                    <a:pt x="491" y="16024"/>
                    <a:pt x="0" y="19263"/>
                    <a:pt x="1378" y="21718"/>
                  </a:cubicBezTo>
                  <a:cubicBezTo>
                    <a:pt x="8558" y="17538"/>
                    <a:pt x="13815" y="10405"/>
                    <a:pt x="15486" y="1984"/>
                  </a:cubicBezTo>
                  <a:cubicBezTo>
                    <a:pt x="13957" y="864"/>
                    <a:pt x="11723" y="1"/>
                    <a:pt x="98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99"/>
            <p:cNvSpPr/>
            <p:nvPr/>
          </p:nvSpPr>
          <p:spPr>
            <a:xfrm>
              <a:off x="1575739" y="2547786"/>
              <a:ext cx="785050" cy="1265600"/>
            </a:xfrm>
            <a:custGeom>
              <a:rect b="b" l="l" r="r" t="t"/>
              <a:pathLst>
                <a:path extrusionOk="0" h="50624" w="31402">
                  <a:moveTo>
                    <a:pt x="20506" y="1"/>
                  </a:moveTo>
                  <a:cubicBezTo>
                    <a:pt x="19906" y="1"/>
                    <a:pt x="19259" y="88"/>
                    <a:pt x="18568" y="277"/>
                  </a:cubicBezTo>
                  <a:cubicBezTo>
                    <a:pt x="12043" y="2064"/>
                    <a:pt x="6342" y="5650"/>
                    <a:pt x="3315" y="11903"/>
                  </a:cubicBezTo>
                  <a:cubicBezTo>
                    <a:pt x="1" y="18763"/>
                    <a:pt x="205" y="26871"/>
                    <a:pt x="2005" y="34269"/>
                  </a:cubicBezTo>
                  <a:cubicBezTo>
                    <a:pt x="2387" y="35837"/>
                    <a:pt x="6056" y="45397"/>
                    <a:pt x="16059" y="49400"/>
                  </a:cubicBezTo>
                  <a:cubicBezTo>
                    <a:pt x="18012" y="50181"/>
                    <a:pt x="20125" y="50623"/>
                    <a:pt x="22224" y="50623"/>
                  </a:cubicBezTo>
                  <a:cubicBezTo>
                    <a:pt x="23534" y="50623"/>
                    <a:pt x="24839" y="50451"/>
                    <a:pt x="26096" y="50082"/>
                  </a:cubicBezTo>
                  <a:cubicBezTo>
                    <a:pt x="27569" y="49652"/>
                    <a:pt x="28994" y="48923"/>
                    <a:pt x="29969" y="47750"/>
                  </a:cubicBezTo>
                  <a:cubicBezTo>
                    <a:pt x="30951" y="46570"/>
                    <a:pt x="31401" y="44893"/>
                    <a:pt x="30856" y="43461"/>
                  </a:cubicBezTo>
                  <a:cubicBezTo>
                    <a:pt x="29976" y="41156"/>
                    <a:pt x="27160" y="40447"/>
                    <a:pt x="24889" y="39485"/>
                  </a:cubicBezTo>
                  <a:cubicBezTo>
                    <a:pt x="20102" y="37460"/>
                    <a:pt x="16475" y="32898"/>
                    <a:pt x="15582" y="27778"/>
                  </a:cubicBezTo>
                  <a:cubicBezTo>
                    <a:pt x="14688" y="22650"/>
                    <a:pt x="16557" y="17133"/>
                    <a:pt x="20375" y="13601"/>
                  </a:cubicBezTo>
                  <a:cubicBezTo>
                    <a:pt x="21425" y="12626"/>
                    <a:pt x="22619" y="11801"/>
                    <a:pt x="23594" y="10744"/>
                  </a:cubicBezTo>
                  <a:cubicBezTo>
                    <a:pt x="27434" y="6592"/>
                    <a:pt x="25719" y="1"/>
                    <a:pt x="20506" y="1"/>
                  </a:cubicBezTo>
                  <a:close/>
                </a:path>
              </a:pathLst>
            </a:custGeom>
            <a:solidFill>
              <a:srgbClr val="FFFFFF">
                <a:alpha val="2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99"/>
            <p:cNvSpPr/>
            <p:nvPr/>
          </p:nvSpPr>
          <p:spPr>
            <a:xfrm>
              <a:off x="2555439" y="2708186"/>
              <a:ext cx="295275" cy="660375"/>
            </a:xfrm>
            <a:custGeom>
              <a:rect b="b" l="l" r="r" t="t"/>
              <a:pathLst>
                <a:path extrusionOk="0" h="26415" w="11811">
                  <a:moveTo>
                    <a:pt x="2996" y="1"/>
                  </a:moveTo>
                  <a:cubicBezTo>
                    <a:pt x="2322" y="1"/>
                    <a:pt x="1628" y="338"/>
                    <a:pt x="941" y="1185"/>
                  </a:cubicBezTo>
                  <a:cubicBezTo>
                    <a:pt x="0" y="2344"/>
                    <a:pt x="21" y="4049"/>
                    <a:pt x="525" y="5460"/>
                  </a:cubicBezTo>
                  <a:cubicBezTo>
                    <a:pt x="1037" y="6865"/>
                    <a:pt x="1957" y="8078"/>
                    <a:pt x="2742" y="9354"/>
                  </a:cubicBezTo>
                  <a:cubicBezTo>
                    <a:pt x="4617" y="12422"/>
                    <a:pt x="5694" y="15975"/>
                    <a:pt x="5851" y="19561"/>
                  </a:cubicBezTo>
                  <a:cubicBezTo>
                    <a:pt x="5933" y="21389"/>
                    <a:pt x="5796" y="23305"/>
                    <a:pt x="6615" y="24935"/>
                  </a:cubicBezTo>
                  <a:cubicBezTo>
                    <a:pt x="7008" y="25701"/>
                    <a:pt x="7706" y="26414"/>
                    <a:pt x="8566" y="26414"/>
                  </a:cubicBezTo>
                  <a:cubicBezTo>
                    <a:pt x="8570" y="26414"/>
                    <a:pt x="8574" y="26414"/>
                    <a:pt x="8578" y="26414"/>
                  </a:cubicBezTo>
                  <a:cubicBezTo>
                    <a:pt x="9192" y="26407"/>
                    <a:pt x="9751" y="26032"/>
                    <a:pt x="10154" y="25562"/>
                  </a:cubicBezTo>
                  <a:cubicBezTo>
                    <a:pt x="10897" y="24682"/>
                    <a:pt x="11183" y="23516"/>
                    <a:pt x="11374" y="22384"/>
                  </a:cubicBezTo>
                  <a:cubicBezTo>
                    <a:pt x="11749" y="20134"/>
                    <a:pt x="11811" y="17829"/>
                    <a:pt x="11565" y="15559"/>
                  </a:cubicBezTo>
                  <a:cubicBezTo>
                    <a:pt x="11142" y="11577"/>
                    <a:pt x="9806" y="7697"/>
                    <a:pt x="7672" y="4314"/>
                  </a:cubicBezTo>
                  <a:cubicBezTo>
                    <a:pt x="6753" y="2863"/>
                    <a:pt x="4961" y="1"/>
                    <a:pt x="2996" y="1"/>
                  </a:cubicBezTo>
                  <a:close/>
                </a:path>
              </a:pathLst>
            </a:custGeom>
            <a:solidFill>
              <a:srgbClr val="FFFFFF">
                <a:alpha val="2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p99"/>
          <p:cNvGrpSpPr/>
          <p:nvPr/>
        </p:nvGrpSpPr>
        <p:grpSpPr>
          <a:xfrm>
            <a:off x="7473314" y="3278964"/>
            <a:ext cx="755837" cy="1731765"/>
            <a:chOff x="2209900" y="3007225"/>
            <a:chExt cx="683150" cy="1565225"/>
          </a:xfrm>
        </p:grpSpPr>
        <p:sp>
          <p:nvSpPr>
            <p:cNvPr id="371" name="Google Shape;371;p99"/>
            <p:cNvSpPr/>
            <p:nvPr/>
          </p:nvSpPr>
          <p:spPr>
            <a:xfrm>
              <a:off x="2209900" y="3551200"/>
              <a:ext cx="683150" cy="921550"/>
            </a:xfrm>
            <a:custGeom>
              <a:rect b="b" l="l" r="r" t="t"/>
              <a:pathLst>
                <a:path extrusionOk="0" h="36862" w="27326">
                  <a:moveTo>
                    <a:pt x="3025" y="0"/>
                  </a:moveTo>
                  <a:cubicBezTo>
                    <a:pt x="1357" y="0"/>
                    <a:pt x="1" y="1356"/>
                    <a:pt x="1" y="3024"/>
                  </a:cubicBezTo>
                  <a:lnTo>
                    <a:pt x="1" y="33838"/>
                  </a:lnTo>
                  <a:cubicBezTo>
                    <a:pt x="1" y="35506"/>
                    <a:pt x="1357" y="36862"/>
                    <a:pt x="3025" y="36862"/>
                  </a:cubicBezTo>
                  <a:lnTo>
                    <a:pt x="24301" y="36862"/>
                  </a:lnTo>
                  <a:cubicBezTo>
                    <a:pt x="25970" y="36862"/>
                    <a:pt x="27326" y="35506"/>
                    <a:pt x="27326" y="33838"/>
                  </a:cubicBezTo>
                  <a:lnTo>
                    <a:pt x="27326" y="3024"/>
                  </a:lnTo>
                  <a:cubicBezTo>
                    <a:pt x="27326" y="1356"/>
                    <a:pt x="25970" y="0"/>
                    <a:pt x="243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99"/>
            <p:cNvSpPr/>
            <p:nvPr/>
          </p:nvSpPr>
          <p:spPr>
            <a:xfrm>
              <a:off x="2209900" y="3652225"/>
              <a:ext cx="87225" cy="716600"/>
            </a:xfrm>
            <a:custGeom>
              <a:rect b="b" l="l" r="r" t="t"/>
              <a:pathLst>
                <a:path extrusionOk="0" fill="none" h="28664" w="3489">
                  <a:moveTo>
                    <a:pt x="1" y="0"/>
                  </a:moveTo>
                  <a:cubicBezTo>
                    <a:pt x="1" y="0"/>
                    <a:pt x="3025" y="2293"/>
                    <a:pt x="3025" y="5219"/>
                  </a:cubicBezTo>
                  <a:cubicBezTo>
                    <a:pt x="3025" y="8154"/>
                    <a:pt x="3489" y="24569"/>
                    <a:pt x="3489" y="24569"/>
                  </a:cubicBezTo>
                  <a:cubicBezTo>
                    <a:pt x="3489" y="24569"/>
                    <a:pt x="3176" y="27379"/>
                    <a:pt x="1" y="28664"/>
                  </a:cubicBezTo>
                </a:path>
              </a:pathLst>
            </a:custGeom>
            <a:noFill/>
            <a:ln cap="flat" cmpd="sng" w="9525">
              <a:solidFill>
                <a:srgbClr val="D65555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99"/>
            <p:cNvSpPr/>
            <p:nvPr/>
          </p:nvSpPr>
          <p:spPr>
            <a:xfrm>
              <a:off x="2805825" y="3652225"/>
              <a:ext cx="87225" cy="716600"/>
            </a:xfrm>
            <a:custGeom>
              <a:rect b="b" l="l" r="r" t="t"/>
              <a:pathLst>
                <a:path extrusionOk="0" fill="none" h="28664" w="3489">
                  <a:moveTo>
                    <a:pt x="3489" y="0"/>
                  </a:moveTo>
                  <a:cubicBezTo>
                    <a:pt x="3489" y="0"/>
                    <a:pt x="456" y="2293"/>
                    <a:pt x="456" y="5219"/>
                  </a:cubicBezTo>
                  <a:cubicBezTo>
                    <a:pt x="456" y="8154"/>
                    <a:pt x="1" y="24569"/>
                    <a:pt x="1" y="24569"/>
                  </a:cubicBezTo>
                  <a:cubicBezTo>
                    <a:pt x="1" y="24569"/>
                    <a:pt x="304" y="27379"/>
                    <a:pt x="3489" y="28664"/>
                  </a:cubicBezTo>
                </a:path>
              </a:pathLst>
            </a:custGeom>
            <a:noFill/>
            <a:ln cap="flat" cmpd="sng" w="9525">
              <a:solidFill>
                <a:srgbClr val="D65555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99"/>
            <p:cNvSpPr/>
            <p:nvPr/>
          </p:nvSpPr>
          <p:spPr>
            <a:xfrm>
              <a:off x="2364225" y="3685675"/>
              <a:ext cx="30600" cy="641900"/>
            </a:xfrm>
            <a:custGeom>
              <a:rect b="b" l="l" r="r" t="t"/>
              <a:pathLst>
                <a:path extrusionOk="0" h="25676" w="1224">
                  <a:moveTo>
                    <a:pt x="616" y="1"/>
                  </a:moveTo>
                  <a:cubicBezTo>
                    <a:pt x="277" y="1"/>
                    <a:pt x="1" y="277"/>
                    <a:pt x="1" y="616"/>
                  </a:cubicBezTo>
                  <a:lnTo>
                    <a:pt x="1" y="25060"/>
                  </a:lnTo>
                  <a:cubicBezTo>
                    <a:pt x="1" y="25399"/>
                    <a:pt x="277" y="25675"/>
                    <a:pt x="616" y="25675"/>
                  </a:cubicBezTo>
                  <a:cubicBezTo>
                    <a:pt x="947" y="25675"/>
                    <a:pt x="1223" y="25399"/>
                    <a:pt x="1223" y="25060"/>
                  </a:cubicBezTo>
                  <a:lnTo>
                    <a:pt x="1223" y="616"/>
                  </a:lnTo>
                  <a:cubicBezTo>
                    <a:pt x="1223" y="277"/>
                    <a:pt x="947" y="1"/>
                    <a:pt x="616" y="1"/>
                  </a:cubicBezTo>
                  <a:close/>
                </a:path>
              </a:pathLst>
            </a:custGeom>
            <a:solidFill>
              <a:srgbClr val="D6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99"/>
            <p:cNvSpPr/>
            <p:nvPr/>
          </p:nvSpPr>
          <p:spPr>
            <a:xfrm>
              <a:off x="2478875" y="3685675"/>
              <a:ext cx="30575" cy="641900"/>
            </a:xfrm>
            <a:custGeom>
              <a:rect b="b" l="l" r="r" t="t"/>
              <a:pathLst>
                <a:path extrusionOk="0" h="25676" w="1223">
                  <a:moveTo>
                    <a:pt x="607" y="1"/>
                  </a:moveTo>
                  <a:cubicBezTo>
                    <a:pt x="277" y="1"/>
                    <a:pt x="0" y="277"/>
                    <a:pt x="0" y="616"/>
                  </a:cubicBezTo>
                  <a:lnTo>
                    <a:pt x="0" y="25060"/>
                  </a:lnTo>
                  <a:cubicBezTo>
                    <a:pt x="0" y="25399"/>
                    <a:pt x="277" y="25675"/>
                    <a:pt x="607" y="25675"/>
                  </a:cubicBezTo>
                  <a:cubicBezTo>
                    <a:pt x="946" y="25675"/>
                    <a:pt x="1223" y="25399"/>
                    <a:pt x="1223" y="25060"/>
                  </a:cubicBezTo>
                  <a:lnTo>
                    <a:pt x="1223" y="616"/>
                  </a:lnTo>
                  <a:cubicBezTo>
                    <a:pt x="1223" y="277"/>
                    <a:pt x="946" y="1"/>
                    <a:pt x="607" y="1"/>
                  </a:cubicBezTo>
                  <a:close/>
                </a:path>
              </a:pathLst>
            </a:custGeom>
            <a:solidFill>
              <a:srgbClr val="D6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99"/>
            <p:cNvSpPr/>
            <p:nvPr/>
          </p:nvSpPr>
          <p:spPr>
            <a:xfrm>
              <a:off x="2593500" y="3685675"/>
              <a:ext cx="30575" cy="641900"/>
            </a:xfrm>
            <a:custGeom>
              <a:rect b="b" l="l" r="r" t="t"/>
              <a:pathLst>
                <a:path extrusionOk="0" h="25676" w="1223">
                  <a:moveTo>
                    <a:pt x="607" y="1"/>
                  </a:moveTo>
                  <a:cubicBezTo>
                    <a:pt x="268" y="1"/>
                    <a:pt x="1" y="277"/>
                    <a:pt x="1" y="616"/>
                  </a:cubicBezTo>
                  <a:lnTo>
                    <a:pt x="1" y="25060"/>
                  </a:lnTo>
                  <a:cubicBezTo>
                    <a:pt x="1" y="25399"/>
                    <a:pt x="268" y="25675"/>
                    <a:pt x="607" y="25675"/>
                  </a:cubicBezTo>
                  <a:cubicBezTo>
                    <a:pt x="946" y="25675"/>
                    <a:pt x="1223" y="25399"/>
                    <a:pt x="1223" y="25060"/>
                  </a:cubicBezTo>
                  <a:lnTo>
                    <a:pt x="1223" y="616"/>
                  </a:lnTo>
                  <a:cubicBezTo>
                    <a:pt x="1223" y="277"/>
                    <a:pt x="946" y="1"/>
                    <a:pt x="607" y="1"/>
                  </a:cubicBezTo>
                  <a:close/>
                </a:path>
              </a:pathLst>
            </a:custGeom>
            <a:solidFill>
              <a:srgbClr val="D6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99"/>
            <p:cNvSpPr/>
            <p:nvPr/>
          </p:nvSpPr>
          <p:spPr>
            <a:xfrm>
              <a:off x="2708150" y="3685675"/>
              <a:ext cx="30575" cy="641900"/>
            </a:xfrm>
            <a:custGeom>
              <a:rect b="b" l="l" r="r" t="t"/>
              <a:pathLst>
                <a:path extrusionOk="0" h="25676" w="1223">
                  <a:moveTo>
                    <a:pt x="607" y="1"/>
                  </a:moveTo>
                  <a:cubicBezTo>
                    <a:pt x="268" y="1"/>
                    <a:pt x="0" y="277"/>
                    <a:pt x="0" y="616"/>
                  </a:cubicBezTo>
                  <a:lnTo>
                    <a:pt x="0" y="25060"/>
                  </a:lnTo>
                  <a:cubicBezTo>
                    <a:pt x="0" y="25399"/>
                    <a:pt x="268" y="25675"/>
                    <a:pt x="607" y="25675"/>
                  </a:cubicBezTo>
                  <a:cubicBezTo>
                    <a:pt x="946" y="25675"/>
                    <a:pt x="1222" y="25399"/>
                    <a:pt x="1222" y="25060"/>
                  </a:cubicBezTo>
                  <a:lnTo>
                    <a:pt x="1222" y="616"/>
                  </a:lnTo>
                  <a:cubicBezTo>
                    <a:pt x="1222" y="277"/>
                    <a:pt x="946" y="1"/>
                    <a:pt x="607" y="1"/>
                  </a:cubicBezTo>
                  <a:close/>
                </a:path>
              </a:pathLst>
            </a:custGeom>
            <a:solidFill>
              <a:srgbClr val="D6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99"/>
            <p:cNvSpPr/>
            <p:nvPr/>
          </p:nvSpPr>
          <p:spPr>
            <a:xfrm>
              <a:off x="2394800" y="3033325"/>
              <a:ext cx="328525" cy="517900"/>
            </a:xfrm>
            <a:custGeom>
              <a:rect b="b" l="l" r="r" t="t"/>
              <a:pathLst>
                <a:path extrusionOk="0" fill="none" h="20716" w="13141">
                  <a:moveTo>
                    <a:pt x="0" y="20715"/>
                  </a:moveTo>
                  <a:lnTo>
                    <a:pt x="0" y="2552"/>
                  </a:lnTo>
                  <a:cubicBezTo>
                    <a:pt x="0" y="1143"/>
                    <a:pt x="1142" y="1"/>
                    <a:pt x="2552" y="1"/>
                  </a:cubicBezTo>
                  <a:lnTo>
                    <a:pt x="10589" y="1"/>
                  </a:lnTo>
                  <a:cubicBezTo>
                    <a:pt x="11999" y="1"/>
                    <a:pt x="13141" y="1143"/>
                    <a:pt x="13141" y="2552"/>
                  </a:cubicBezTo>
                  <a:lnTo>
                    <a:pt x="13141" y="20715"/>
                  </a:lnTo>
                </a:path>
              </a:pathLst>
            </a:custGeom>
            <a:noFill/>
            <a:ln cap="flat" cmpd="sng" w="20300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99"/>
            <p:cNvSpPr/>
            <p:nvPr/>
          </p:nvSpPr>
          <p:spPr>
            <a:xfrm>
              <a:off x="2365350" y="3505025"/>
              <a:ext cx="59350" cy="46200"/>
            </a:xfrm>
            <a:custGeom>
              <a:rect b="b" l="l" r="r" t="t"/>
              <a:pathLst>
                <a:path extrusionOk="0" h="1848" w="2374">
                  <a:moveTo>
                    <a:pt x="732" y="1"/>
                  </a:moveTo>
                  <a:cubicBezTo>
                    <a:pt x="331" y="1"/>
                    <a:pt x="1" y="331"/>
                    <a:pt x="1" y="732"/>
                  </a:cubicBezTo>
                  <a:lnTo>
                    <a:pt x="1" y="1847"/>
                  </a:lnTo>
                  <a:lnTo>
                    <a:pt x="2374" y="1847"/>
                  </a:lnTo>
                  <a:lnTo>
                    <a:pt x="2374" y="732"/>
                  </a:lnTo>
                  <a:cubicBezTo>
                    <a:pt x="2374" y="331"/>
                    <a:pt x="2043" y="1"/>
                    <a:pt x="1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99"/>
            <p:cNvSpPr/>
            <p:nvPr/>
          </p:nvSpPr>
          <p:spPr>
            <a:xfrm>
              <a:off x="2693875" y="3505025"/>
              <a:ext cx="59350" cy="46200"/>
            </a:xfrm>
            <a:custGeom>
              <a:rect b="b" l="l" r="r" t="t"/>
              <a:pathLst>
                <a:path extrusionOk="0" h="1848" w="2374">
                  <a:moveTo>
                    <a:pt x="732" y="1"/>
                  </a:moveTo>
                  <a:cubicBezTo>
                    <a:pt x="330" y="1"/>
                    <a:pt x="0" y="331"/>
                    <a:pt x="0" y="732"/>
                  </a:cubicBezTo>
                  <a:lnTo>
                    <a:pt x="0" y="1847"/>
                  </a:lnTo>
                  <a:lnTo>
                    <a:pt x="2373" y="1847"/>
                  </a:lnTo>
                  <a:lnTo>
                    <a:pt x="2373" y="732"/>
                  </a:lnTo>
                  <a:cubicBezTo>
                    <a:pt x="2373" y="331"/>
                    <a:pt x="2043" y="1"/>
                    <a:pt x="1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99"/>
            <p:cNvSpPr/>
            <p:nvPr/>
          </p:nvSpPr>
          <p:spPr>
            <a:xfrm>
              <a:off x="2453675" y="3007225"/>
              <a:ext cx="210775" cy="49775"/>
            </a:xfrm>
            <a:custGeom>
              <a:rect b="b" l="l" r="r" t="t"/>
              <a:pathLst>
                <a:path extrusionOk="0" h="1991" w="8431">
                  <a:moveTo>
                    <a:pt x="848" y="1"/>
                  </a:moveTo>
                  <a:cubicBezTo>
                    <a:pt x="375" y="1"/>
                    <a:pt x="0" y="385"/>
                    <a:pt x="0" y="857"/>
                  </a:cubicBezTo>
                  <a:lnTo>
                    <a:pt x="0" y="1143"/>
                  </a:lnTo>
                  <a:cubicBezTo>
                    <a:pt x="0" y="1616"/>
                    <a:pt x="375" y="1990"/>
                    <a:pt x="848" y="1990"/>
                  </a:cubicBezTo>
                  <a:lnTo>
                    <a:pt x="7583" y="1990"/>
                  </a:lnTo>
                  <a:cubicBezTo>
                    <a:pt x="8056" y="1990"/>
                    <a:pt x="8431" y="1616"/>
                    <a:pt x="8431" y="1143"/>
                  </a:cubicBezTo>
                  <a:lnTo>
                    <a:pt x="8431" y="857"/>
                  </a:lnTo>
                  <a:cubicBezTo>
                    <a:pt x="8431" y="385"/>
                    <a:pt x="8056" y="1"/>
                    <a:pt x="7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99"/>
            <p:cNvSpPr/>
            <p:nvPr/>
          </p:nvSpPr>
          <p:spPr>
            <a:xfrm>
              <a:off x="2364000" y="4471400"/>
              <a:ext cx="100850" cy="101050"/>
            </a:xfrm>
            <a:custGeom>
              <a:rect b="b" l="l" r="r" t="t"/>
              <a:pathLst>
                <a:path extrusionOk="0" h="4042" w="4034">
                  <a:moveTo>
                    <a:pt x="2017" y="0"/>
                  </a:moveTo>
                  <a:cubicBezTo>
                    <a:pt x="902" y="0"/>
                    <a:pt x="1" y="910"/>
                    <a:pt x="1" y="2025"/>
                  </a:cubicBezTo>
                  <a:cubicBezTo>
                    <a:pt x="1" y="3132"/>
                    <a:pt x="902" y="4042"/>
                    <a:pt x="2017" y="4042"/>
                  </a:cubicBezTo>
                  <a:cubicBezTo>
                    <a:pt x="3132" y="4042"/>
                    <a:pt x="4033" y="3132"/>
                    <a:pt x="4033" y="2025"/>
                  </a:cubicBezTo>
                  <a:cubicBezTo>
                    <a:pt x="4033" y="910"/>
                    <a:pt x="3132" y="0"/>
                    <a:pt x="2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99"/>
            <p:cNvSpPr/>
            <p:nvPr/>
          </p:nvSpPr>
          <p:spPr>
            <a:xfrm>
              <a:off x="2622500" y="4471400"/>
              <a:ext cx="100825" cy="101050"/>
            </a:xfrm>
            <a:custGeom>
              <a:rect b="b" l="l" r="r" t="t"/>
              <a:pathLst>
                <a:path extrusionOk="0" h="4042" w="4033">
                  <a:moveTo>
                    <a:pt x="2017" y="0"/>
                  </a:moveTo>
                  <a:cubicBezTo>
                    <a:pt x="901" y="0"/>
                    <a:pt x="0" y="910"/>
                    <a:pt x="0" y="2025"/>
                  </a:cubicBezTo>
                  <a:cubicBezTo>
                    <a:pt x="0" y="3132"/>
                    <a:pt x="901" y="4042"/>
                    <a:pt x="2017" y="4042"/>
                  </a:cubicBezTo>
                  <a:cubicBezTo>
                    <a:pt x="3132" y="4042"/>
                    <a:pt x="4033" y="3132"/>
                    <a:pt x="4033" y="2025"/>
                  </a:cubicBezTo>
                  <a:cubicBezTo>
                    <a:pt x="4033" y="910"/>
                    <a:pt x="3132" y="0"/>
                    <a:pt x="2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p99"/>
          <p:cNvGrpSpPr/>
          <p:nvPr/>
        </p:nvGrpSpPr>
        <p:grpSpPr>
          <a:xfrm flipH="1">
            <a:off x="210702" y="185158"/>
            <a:ext cx="3359148" cy="1171104"/>
            <a:chOff x="5211327" y="228458"/>
            <a:chExt cx="3359148" cy="1171104"/>
          </a:xfrm>
        </p:grpSpPr>
        <p:sp>
          <p:nvSpPr>
            <p:cNvPr id="385" name="Google Shape;385;p99"/>
            <p:cNvSpPr/>
            <p:nvPr/>
          </p:nvSpPr>
          <p:spPr>
            <a:xfrm>
              <a:off x="5848925" y="521637"/>
              <a:ext cx="2721550" cy="877925"/>
            </a:xfrm>
            <a:custGeom>
              <a:rect b="b" l="l" r="r" t="t"/>
              <a:pathLst>
                <a:path extrusionOk="0" h="35117" w="108862">
                  <a:moveTo>
                    <a:pt x="0" y="56"/>
                  </a:moveTo>
                  <a:cubicBezTo>
                    <a:pt x="10187" y="56"/>
                    <a:pt x="24879" y="-832"/>
                    <a:pt x="29433" y="8280"/>
                  </a:cubicBezTo>
                  <a:cubicBezTo>
                    <a:pt x="30438" y="10290"/>
                    <a:pt x="31673" y="13402"/>
                    <a:pt x="30083" y="14990"/>
                  </a:cubicBezTo>
                  <a:cubicBezTo>
                    <a:pt x="27327" y="17743"/>
                    <a:pt x="18396" y="18886"/>
                    <a:pt x="18396" y="14990"/>
                  </a:cubicBezTo>
                  <a:cubicBezTo>
                    <a:pt x="18396" y="7575"/>
                    <a:pt x="32468" y="4969"/>
                    <a:pt x="39389" y="7631"/>
                  </a:cubicBezTo>
                  <a:cubicBezTo>
                    <a:pt x="47528" y="10762"/>
                    <a:pt x="51830" y="20392"/>
                    <a:pt x="59733" y="24079"/>
                  </a:cubicBezTo>
                  <a:cubicBezTo>
                    <a:pt x="64272" y="26197"/>
                    <a:pt x="69618" y="28426"/>
                    <a:pt x="74450" y="27109"/>
                  </a:cubicBezTo>
                  <a:cubicBezTo>
                    <a:pt x="79370" y="25768"/>
                    <a:pt x="83215" y="20254"/>
                    <a:pt x="88301" y="20617"/>
                  </a:cubicBezTo>
                  <a:cubicBezTo>
                    <a:pt x="96666" y="21213"/>
                    <a:pt x="102932" y="29187"/>
                    <a:pt x="108862" y="35117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99"/>
            <p:cNvSpPr/>
            <p:nvPr/>
          </p:nvSpPr>
          <p:spPr>
            <a:xfrm rot="-965125">
              <a:off x="5252611" y="297982"/>
              <a:ext cx="555042" cy="376433"/>
            </a:xfrm>
            <a:custGeom>
              <a:rect b="b" l="l" r="r" t="t"/>
              <a:pathLst>
                <a:path extrusionOk="0" h="11303" w="16666">
                  <a:moveTo>
                    <a:pt x="10610" y="0"/>
                  </a:moveTo>
                  <a:cubicBezTo>
                    <a:pt x="10533" y="0"/>
                    <a:pt x="10456" y="19"/>
                    <a:pt x="10385" y="56"/>
                  </a:cubicBezTo>
                  <a:lnTo>
                    <a:pt x="5053" y="2798"/>
                  </a:lnTo>
                  <a:cubicBezTo>
                    <a:pt x="4985" y="2834"/>
                    <a:pt x="4910" y="2851"/>
                    <a:pt x="4836" y="2851"/>
                  </a:cubicBezTo>
                  <a:cubicBezTo>
                    <a:pt x="4769" y="2851"/>
                    <a:pt x="4701" y="2837"/>
                    <a:pt x="4637" y="2811"/>
                  </a:cubicBezTo>
                  <a:cubicBezTo>
                    <a:pt x="2578" y="1938"/>
                    <a:pt x="1316" y="1761"/>
                    <a:pt x="621" y="1761"/>
                  </a:cubicBezTo>
                  <a:cubicBezTo>
                    <a:pt x="225" y="1761"/>
                    <a:pt x="0" y="2225"/>
                    <a:pt x="259" y="2518"/>
                  </a:cubicBezTo>
                  <a:cubicBezTo>
                    <a:pt x="1118" y="3513"/>
                    <a:pt x="3301" y="4257"/>
                    <a:pt x="4071" y="4495"/>
                  </a:cubicBezTo>
                  <a:cubicBezTo>
                    <a:pt x="4242" y="4550"/>
                    <a:pt x="4364" y="4693"/>
                    <a:pt x="4398" y="4864"/>
                  </a:cubicBezTo>
                  <a:lnTo>
                    <a:pt x="5346" y="10523"/>
                  </a:lnTo>
                  <a:cubicBezTo>
                    <a:pt x="5380" y="10694"/>
                    <a:pt x="5503" y="10837"/>
                    <a:pt x="5673" y="10891"/>
                  </a:cubicBezTo>
                  <a:lnTo>
                    <a:pt x="6874" y="11253"/>
                  </a:lnTo>
                  <a:cubicBezTo>
                    <a:pt x="6923" y="11268"/>
                    <a:pt x="6972" y="11275"/>
                    <a:pt x="7020" y="11275"/>
                  </a:cubicBezTo>
                  <a:cubicBezTo>
                    <a:pt x="7289" y="11275"/>
                    <a:pt x="7516" y="11047"/>
                    <a:pt x="7487" y="10769"/>
                  </a:cubicBezTo>
                  <a:lnTo>
                    <a:pt x="7105" y="6712"/>
                  </a:lnTo>
                  <a:cubicBezTo>
                    <a:pt x="7076" y="6426"/>
                    <a:pt x="7306" y="6200"/>
                    <a:pt x="7578" y="6200"/>
                  </a:cubicBezTo>
                  <a:cubicBezTo>
                    <a:pt x="7624" y="6200"/>
                    <a:pt x="7672" y="6207"/>
                    <a:pt x="7719" y="6221"/>
                  </a:cubicBezTo>
                  <a:lnTo>
                    <a:pt x="11435" y="7359"/>
                  </a:lnTo>
                  <a:cubicBezTo>
                    <a:pt x="11565" y="7400"/>
                    <a:pt x="11667" y="7489"/>
                    <a:pt x="11722" y="7605"/>
                  </a:cubicBezTo>
                  <a:lnTo>
                    <a:pt x="13379" y="11028"/>
                  </a:lnTo>
                  <a:cubicBezTo>
                    <a:pt x="13433" y="11137"/>
                    <a:pt x="13529" y="11226"/>
                    <a:pt x="13645" y="11266"/>
                  </a:cubicBezTo>
                  <a:lnTo>
                    <a:pt x="13658" y="11273"/>
                  </a:lnTo>
                  <a:cubicBezTo>
                    <a:pt x="13714" y="11293"/>
                    <a:pt x="13770" y="11303"/>
                    <a:pt x="13825" y="11303"/>
                  </a:cubicBezTo>
                  <a:cubicBezTo>
                    <a:pt x="14122" y="11303"/>
                    <a:pt x="14372" y="11025"/>
                    <a:pt x="14286" y="10714"/>
                  </a:cubicBezTo>
                  <a:lnTo>
                    <a:pt x="13440" y="7625"/>
                  </a:lnTo>
                  <a:cubicBezTo>
                    <a:pt x="13386" y="7421"/>
                    <a:pt x="13474" y="7202"/>
                    <a:pt x="13665" y="7100"/>
                  </a:cubicBezTo>
                  <a:lnTo>
                    <a:pt x="16331" y="5621"/>
                  </a:lnTo>
                  <a:cubicBezTo>
                    <a:pt x="16665" y="5436"/>
                    <a:pt x="16652" y="4966"/>
                    <a:pt x="16311" y="4795"/>
                  </a:cubicBezTo>
                  <a:cubicBezTo>
                    <a:pt x="16243" y="4765"/>
                    <a:pt x="16172" y="4750"/>
                    <a:pt x="16101" y="4750"/>
                  </a:cubicBezTo>
                  <a:cubicBezTo>
                    <a:pt x="16042" y="4750"/>
                    <a:pt x="15984" y="4760"/>
                    <a:pt x="15929" y="4782"/>
                  </a:cubicBezTo>
                  <a:lnTo>
                    <a:pt x="12288" y="6111"/>
                  </a:lnTo>
                  <a:cubicBezTo>
                    <a:pt x="12233" y="6132"/>
                    <a:pt x="12175" y="6142"/>
                    <a:pt x="12117" y="6142"/>
                  </a:cubicBezTo>
                  <a:cubicBezTo>
                    <a:pt x="12040" y="6142"/>
                    <a:pt x="11963" y="6123"/>
                    <a:pt x="11892" y="6084"/>
                  </a:cubicBezTo>
                  <a:lnTo>
                    <a:pt x="8565" y="4311"/>
                  </a:lnTo>
                  <a:cubicBezTo>
                    <a:pt x="8258" y="4141"/>
                    <a:pt x="8231" y="3718"/>
                    <a:pt x="8517" y="3520"/>
                  </a:cubicBezTo>
                  <a:lnTo>
                    <a:pt x="11633" y="1352"/>
                  </a:lnTo>
                  <a:cubicBezTo>
                    <a:pt x="11899" y="1168"/>
                    <a:pt x="11899" y="779"/>
                    <a:pt x="11626" y="595"/>
                  </a:cubicBezTo>
                  <a:lnTo>
                    <a:pt x="10876" y="84"/>
                  </a:lnTo>
                  <a:cubicBezTo>
                    <a:pt x="10794" y="28"/>
                    <a:pt x="10702" y="0"/>
                    <a:pt x="10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a2e5bf201e_0_1590"/>
          <p:cNvSpPr txBox="1"/>
          <p:nvPr>
            <p:ph type="title"/>
          </p:nvPr>
        </p:nvSpPr>
        <p:spPr>
          <a:xfrm>
            <a:off x="4129375" y="2140925"/>
            <a:ext cx="43014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92" name="Google Shape;392;g2a2e5bf201e_0_1590"/>
          <p:cNvSpPr txBox="1"/>
          <p:nvPr>
            <p:ph idx="2" type="title"/>
          </p:nvPr>
        </p:nvSpPr>
        <p:spPr>
          <a:xfrm>
            <a:off x="5430675" y="901025"/>
            <a:ext cx="15078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393" name="Google Shape;393;g2a2e5bf201e_0_1590"/>
          <p:cNvSpPr txBox="1"/>
          <p:nvPr>
            <p:ph idx="1" type="subTitle"/>
          </p:nvPr>
        </p:nvSpPr>
        <p:spPr>
          <a:xfrm>
            <a:off x="4129375" y="3529524"/>
            <a:ext cx="43014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394" name="Google Shape;394;g2a2e5bf201e_0_1590"/>
          <p:cNvSpPr/>
          <p:nvPr/>
        </p:nvSpPr>
        <p:spPr>
          <a:xfrm flipH="1">
            <a:off x="-1630803" y="2812325"/>
            <a:ext cx="10774803" cy="2331166"/>
          </a:xfrm>
          <a:custGeom>
            <a:rect b="b" l="l" r="r" t="t"/>
            <a:pathLst>
              <a:path extrusionOk="0" h="73215" w="180143">
                <a:moveTo>
                  <a:pt x="169301" y="1"/>
                </a:moveTo>
                <a:cubicBezTo>
                  <a:pt x="160572" y="1"/>
                  <a:pt x="152098" y="2747"/>
                  <a:pt x="143717" y="6797"/>
                </a:cubicBezTo>
                <a:cubicBezTo>
                  <a:pt x="139935" y="8626"/>
                  <a:pt x="136152" y="10486"/>
                  <a:pt x="132587" y="12700"/>
                </a:cubicBezTo>
                <a:cubicBezTo>
                  <a:pt x="110628" y="26345"/>
                  <a:pt x="99196" y="55683"/>
                  <a:pt x="74847" y="64308"/>
                </a:cubicBezTo>
                <a:cubicBezTo>
                  <a:pt x="65471" y="67632"/>
                  <a:pt x="56641" y="69003"/>
                  <a:pt x="48510" y="69003"/>
                </a:cubicBezTo>
                <a:cubicBezTo>
                  <a:pt x="25754" y="69003"/>
                  <a:pt x="8469" y="58267"/>
                  <a:pt x="1" y="49562"/>
                </a:cubicBezTo>
                <a:lnTo>
                  <a:pt x="1" y="73215"/>
                </a:lnTo>
                <a:lnTo>
                  <a:pt x="180143" y="73215"/>
                </a:lnTo>
                <a:lnTo>
                  <a:pt x="180143" y="1476"/>
                </a:lnTo>
                <a:cubicBezTo>
                  <a:pt x="176479" y="460"/>
                  <a:pt x="172869" y="1"/>
                  <a:pt x="1693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2a2e5bf201e_0_1590"/>
          <p:cNvSpPr/>
          <p:nvPr/>
        </p:nvSpPr>
        <p:spPr>
          <a:xfrm>
            <a:off x="6229800" y="-7035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a2e5bf201e_0_1510"/>
          <p:cNvSpPr txBox="1"/>
          <p:nvPr>
            <p:ph type="ctrTitle"/>
          </p:nvPr>
        </p:nvSpPr>
        <p:spPr>
          <a:xfrm rot="-222">
            <a:off x="713341" y="713609"/>
            <a:ext cx="4648200" cy="26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b="1" sz="4700">
                <a:latin typeface="Hind"/>
                <a:ea typeface="Hind"/>
                <a:cs typeface="Hind"/>
                <a:sym typeface="Hi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8" name="Google Shape;398;g2a2e5bf201e_0_1510"/>
          <p:cNvSpPr txBox="1"/>
          <p:nvPr>
            <p:ph idx="1" type="subTitle"/>
          </p:nvPr>
        </p:nvSpPr>
        <p:spPr>
          <a:xfrm>
            <a:off x="713225" y="3444675"/>
            <a:ext cx="46482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9" name="Google Shape;399;g2a2e5bf201e_0_1510"/>
          <p:cNvSpPr/>
          <p:nvPr/>
        </p:nvSpPr>
        <p:spPr>
          <a:xfrm>
            <a:off x="-25625" y="3784300"/>
            <a:ext cx="9169408" cy="1359221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2a2e5bf201e_0_1510"/>
          <p:cNvSpPr/>
          <p:nvPr/>
        </p:nvSpPr>
        <p:spPr>
          <a:xfrm>
            <a:off x="0" y="2765824"/>
            <a:ext cx="2496099" cy="2377805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2a2e5bf201e_0_1510"/>
          <p:cNvSpPr/>
          <p:nvPr/>
        </p:nvSpPr>
        <p:spPr>
          <a:xfrm flipH="1" rot="-5400000">
            <a:off x="6706825" y="59149"/>
            <a:ext cx="2496099" cy="2377805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a2e5bf201e_0_1516"/>
          <p:cNvSpPr txBox="1"/>
          <p:nvPr>
            <p:ph type="title"/>
          </p:nvPr>
        </p:nvSpPr>
        <p:spPr>
          <a:xfrm>
            <a:off x="713225" y="564025"/>
            <a:ext cx="77175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404" name="Google Shape;404;g2a2e5bf201e_0_1516"/>
          <p:cNvSpPr/>
          <p:nvPr/>
        </p:nvSpPr>
        <p:spPr>
          <a:xfrm flipH="1">
            <a:off x="-59" y="4608574"/>
            <a:ext cx="9144059" cy="610613"/>
          </a:xfrm>
          <a:custGeom>
            <a:rect b="b" l="l" r="r" t="t"/>
            <a:pathLst>
              <a:path extrusionOk="0" h="73215" w="180143">
                <a:moveTo>
                  <a:pt x="169301" y="1"/>
                </a:moveTo>
                <a:cubicBezTo>
                  <a:pt x="160572" y="1"/>
                  <a:pt x="152098" y="2747"/>
                  <a:pt x="143717" y="6797"/>
                </a:cubicBezTo>
                <a:cubicBezTo>
                  <a:pt x="139935" y="8626"/>
                  <a:pt x="136152" y="10486"/>
                  <a:pt x="132587" y="12700"/>
                </a:cubicBezTo>
                <a:cubicBezTo>
                  <a:pt x="110628" y="26345"/>
                  <a:pt x="99196" y="55683"/>
                  <a:pt x="74847" y="64308"/>
                </a:cubicBezTo>
                <a:cubicBezTo>
                  <a:pt x="65471" y="67632"/>
                  <a:pt x="56641" y="69003"/>
                  <a:pt x="48510" y="69003"/>
                </a:cubicBezTo>
                <a:cubicBezTo>
                  <a:pt x="25754" y="69003"/>
                  <a:pt x="8469" y="58267"/>
                  <a:pt x="1" y="49562"/>
                </a:cubicBezTo>
                <a:lnTo>
                  <a:pt x="1" y="73215"/>
                </a:lnTo>
                <a:lnTo>
                  <a:pt x="180143" y="73215"/>
                </a:lnTo>
                <a:lnTo>
                  <a:pt x="180143" y="1476"/>
                </a:lnTo>
                <a:cubicBezTo>
                  <a:pt x="176479" y="460"/>
                  <a:pt x="172869" y="1"/>
                  <a:pt x="1693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5" name="Google Shape;405;g2a2e5bf201e_0_1516"/>
          <p:cNvGrpSpPr/>
          <p:nvPr/>
        </p:nvGrpSpPr>
        <p:grpSpPr>
          <a:xfrm>
            <a:off x="378291" y="4404445"/>
            <a:ext cx="236303" cy="324282"/>
            <a:chOff x="4886375" y="3116500"/>
            <a:chExt cx="372600" cy="511325"/>
          </a:xfrm>
        </p:grpSpPr>
        <p:sp>
          <p:nvSpPr>
            <p:cNvPr id="406" name="Google Shape;406;g2a2e5bf201e_0_1516"/>
            <p:cNvSpPr/>
            <p:nvPr/>
          </p:nvSpPr>
          <p:spPr>
            <a:xfrm>
              <a:off x="4886375" y="3116500"/>
              <a:ext cx="357525" cy="357525"/>
            </a:xfrm>
            <a:custGeom>
              <a:rect b="b" l="l" r="r" t="t"/>
              <a:pathLst>
                <a:path extrusionOk="0" h="14301" w="14301">
                  <a:moveTo>
                    <a:pt x="7151" y="1"/>
                  </a:moveTo>
                  <a:cubicBezTo>
                    <a:pt x="3202" y="1"/>
                    <a:pt x="1" y="3202"/>
                    <a:pt x="1" y="7151"/>
                  </a:cubicBezTo>
                  <a:cubicBezTo>
                    <a:pt x="1" y="11100"/>
                    <a:pt x="3202" y="14301"/>
                    <a:pt x="7151" y="14301"/>
                  </a:cubicBezTo>
                  <a:cubicBezTo>
                    <a:pt x="11100" y="14301"/>
                    <a:pt x="14301" y="11100"/>
                    <a:pt x="14301" y="7151"/>
                  </a:cubicBezTo>
                  <a:cubicBezTo>
                    <a:pt x="14301" y="3202"/>
                    <a:pt x="11100" y="1"/>
                    <a:pt x="71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g2a2e5bf201e_0_1516"/>
            <p:cNvSpPr/>
            <p:nvPr/>
          </p:nvSpPr>
          <p:spPr>
            <a:xfrm>
              <a:off x="4886375" y="3295250"/>
              <a:ext cx="372600" cy="332575"/>
            </a:xfrm>
            <a:custGeom>
              <a:rect b="b" l="l" r="r" t="t"/>
              <a:pathLst>
                <a:path extrusionOk="0" h="13303" w="14904">
                  <a:moveTo>
                    <a:pt x="1" y="1"/>
                  </a:moveTo>
                  <a:cubicBezTo>
                    <a:pt x="219" y="7816"/>
                    <a:pt x="7151" y="13303"/>
                    <a:pt x="7151" y="13303"/>
                  </a:cubicBezTo>
                  <a:cubicBezTo>
                    <a:pt x="14904" y="5384"/>
                    <a:pt x="14301" y="1"/>
                    <a:pt x="14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g2a2e5bf201e_0_1516"/>
            <p:cNvSpPr/>
            <p:nvPr/>
          </p:nvSpPr>
          <p:spPr>
            <a:xfrm>
              <a:off x="4975500" y="3205625"/>
              <a:ext cx="179300" cy="179300"/>
            </a:xfrm>
            <a:custGeom>
              <a:rect b="b" l="l" r="r" t="t"/>
              <a:pathLst>
                <a:path extrusionOk="0" h="7172" w="7172">
                  <a:moveTo>
                    <a:pt x="3586" y="0"/>
                  </a:moveTo>
                  <a:cubicBezTo>
                    <a:pt x="1611" y="0"/>
                    <a:pt x="0" y="1601"/>
                    <a:pt x="0" y="3586"/>
                  </a:cubicBezTo>
                  <a:cubicBezTo>
                    <a:pt x="0" y="5560"/>
                    <a:pt x="1611" y="7171"/>
                    <a:pt x="3586" y="7171"/>
                  </a:cubicBezTo>
                  <a:cubicBezTo>
                    <a:pt x="5571" y="7171"/>
                    <a:pt x="7171" y="5560"/>
                    <a:pt x="7171" y="3586"/>
                  </a:cubicBezTo>
                  <a:cubicBezTo>
                    <a:pt x="7171" y="1601"/>
                    <a:pt x="5571" y="0"/>
                    <a:pt x="3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g2a2e5bf201e_0_1516"/>
          <p:cNvSpPr/>
          <p:nvPr/>
        </p:nvSpPr>
        <p:spPr>
          <a:xfrm rot="10800000">
            <a:off x="6730850" y="-1"/>
            <a:ext cx="2496099" cy="2377805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2a2e5bf201e_0_1516"/>
          <p:cNvSpPr/>
          <p:nvPr/>
        </p:nvSpPr>
        <p:spPr>
          <a:xfrm>
            <a:off x="7814775" y="-55900"/>
            <a:ext cx="1385125" cy="2120975"/>
          </a:xfrm>
          <a:custGeom>
            <a:rect b="b" l="l" r="r" t="t"/>
            <a:pathLst>
              <a:path extrusionOk="0" h="84839" w="55405">
                <a:moveTo>
                  <a:pt x="0" y="0"/>
                </a:moveTo>
                <a:cubicBezTo>
                  <a:pt x="7451" y="2031"/>
                  <a:pt x="15500" y="7698"/>
                  <a:pt x="17531" y="15149"/>
                </a:cubicBezTo>
                <a:cubicBezTo>
                  <a:pt x="18227" y="17702"/>
                  <a:pt x="18169" y="21402"/>
                  <a:pt x="16016" y="22941"/>
                </a:cubicBezTo>
                <a:cubicBezTo>
                  <a:pt x="14123" y="24294"/>
                  <a:pt x="9654" y="24332"/>
                  <a:pt x="9090" y="22075"/>
                </a:cubicBezTo>
                <a:cubicBezTo>
                  <a:pt x="8276" y="18818"/>
                  <a:pt x="14736" y="16393"/>
                  <a:pt x="17964" y="17314"/>
                </a:cubicBezTo>
                <a:cubicBezTo>
                  <a:pt x="21254" y="18253"/>
                  <a:pt x="24370" y="22379"/>
                  <a:pt x="23807" y="25754"/>
                </a:cubicBezTo>
                <a:cubicBezTo>
                  <a:pt x="22654" y="32668"/>
                  <a:pt x="21844" y="41841"/>
                  <a:pt x="27054" y="46531"/>
                </a:cubicBezTo>
                <a:cubicBezTo>
                  <a:pt x="31687" y="50701"/>
                  <a:pt x="41058" y="48694"/>
                  <a:pt x="44151" y="54106"/>
                </a:cubicBezTo>
                <a:cubicBezTo>
                  <a:pt x="46702" y="58569"/>
                  <a:pt x="44770" y="64377"/>
                  <a:pt x="45450" y="69472"/>
                </a:cubicBezTo>
                <a:cubicBezTo>
                  <a:pt x="46257" y="75522"/>
                  <a:pt x="50328" y="81452"/>
                  <a:pt x="55405" y="8483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6_1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a2e5bf201e_0_1525"/>
          <p:cNvSpPr txBox="1"/>
          <p:nvPr>
            <p:ph type="title"/>
          </p:nvPr>
        </p:nvSpPr>
        <p:spPr>
          <a:xfrm flipH="1">
            <a:off x="597125" y="1592100"/>
            <a:ext cx="8331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3" name="Google Shape;413;g2a2e5bf201e_0_1525"/>
          <p:cNvSpPr txBox="1"/>
          <p:nvPr>
            <p:ph idx="1" type="subTitle"/>
          </p:nvPr>
        </p:nvSpPr>
        <p:spPr>
          <a:xfrm flipH="1">
            <a:off x="1430223" y="1722875"/>
            <a:ext cx="2559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414" name="Google Shape;414;g2a2e5bf201e_0_1525"/>
          <p:cNvSpPr txBox="1"/>
          <p:nvPr>
            <p:ph idx="2" type="subTitle"/>
          </p:nvPr>
        </p:nvSpPr>
        <p:spPr>
          <a:xfrm flipH="1">
            <a:off x="1430225" y="2046473"/>
            <a:ext cx="2559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15" name="Google Shape;415;g2a2e5bf201e_0_1525"/>
          <p:cNvSpPr txBox="1"/>
          <p:nvPr>
            <p:ph idx="3" type="title"/>
          </p:nvPr>
        </p:nvSpPr>
        <p:spPr>
          <a:xfrm flipH="1">
            <a:off x="597125" y="3045250"/>
            <a:ext cx="8331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6" name="Google Shape;416;g2a2e5bf201e_0_1525"/>
          <p:cNvSpPr txBox="1"/>
          <p:nvPr>
            <p:ph idx="4" type="subTitle"/>
          </p:nvPr>
        </p:nvSpPr>
        <p:spPr>
          <a:xfrm flipH="1">
            <a:off x="1430223" y="3173476"/>
            <a:ext cx="2559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417" name="Google Shape;417;g2a2e5bf201e_0_1525"/>
          <p:cNvSpPr txBox="1"/>
          <p:nvPr>
            <p:ph idx="5" type="subTitle"/>
          </p:nvPr>
        </p:nvSpPr>
        <p:spPr>
          <a:xfrm flipH="1">
            <a:off x="1430225" y="3479425"/>
            <a:ext cx="2559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18" name="Google Shape;418;g2a2e5bf201e_0_1525"/>
          <p:cNvSpPr txBox="1"/>
          <p:nvPr>
            <p:ph idx="6" type="title"/>
          </p:nvPr>
        </p:nvSpPr>
        <p:spPr>
          <a:xfrm>
            <a:off x="4025475" y="1592100"/>
            <a:ext cx="8118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9" name="Google Shape;419;g2a2e5bf201e_0_1525"/>
          <p:cNvSpPr txBox="1"/>
          <p:nvPr>
            <p:ph idx="7" type="subTitle"/>
          </p:nvPr>
        </p:nvSpPr>
        <p:spPr>
          <a:xfrm>
            <a:off x="4837275" y="1722875"/>
            <a:ext cx="2559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420" name="Google Shape;420;g2a2e5bf201e_0_1525"/>
          <p:cNvSpPr txBox="1"/>
          <p:nvPr>
            <p:ph idx="8" type="subTitle"/>
          </p:nvPr>
        </p:nvSpPr>
        <p:spPr>
          <a:xfrm>
            <a:off x="4837276" y="2046483"/>
            <a:ext cx="2559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21" name="Google Shape;421;g2a2e5bf201e_0_1525"/>
          <p:cNvSpPr txBox="1"/>
          <p:nvPr>
            <p:ph idx="9" type="title"/>
          </p:nvPr>
        </p:nvSpPr>
        <p:spPr>
          <a:xfrm>
            <a:off x="4025475" y="3045250"/>
            <a:ext cx="8118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2" name="Google Shape;422;g2a2e5bf201e_0_1525"/>
          <p:cNvSpPr txBox="1"/>
          <p:nvPr>
            <p:ph idx="13" type="subTitle"/>
          </p:nvPr>
        </p:nvSpPr>
        <p:spPr>
          <a:xfrm>
            <a:off x="4837275" y="3173476"/>
            <a:ext cx="2559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423" name="Google Shape;423;g2a2e5bf201e_0_1525"/>
          <p:cNvSpPr txBox="1"/>
          <p:nvPr>
            <p:ph idx="14" type="subTitle"/>
          </p:nvPr>
        </p:nvSpPr>
        <p:spPr>
          <a:xfrm>
            <a:off x="4837276" y="3479425"/>
            <a:ext cx="2559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24" name="Google Shape;424;g2a2e5bf201e_0_1525"/>
          <p:cNvSpPr txBox="1"/>
          <p:nvPr>
            <p:ph idx="15" type="title"/>
          </p:nvPr>
        </p:nvSpPr>
        <p:spPr>
          <a:xfrm>
            <a:off x="713250" y="560425"/>
            <a:ext cx="77175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2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425" name="Google Shape;425;g2a2e5bf201e_0_1525"/>
          <p:cNvSpPr/>
          <p:nvPr/>
        </p:nvSpPr>
        <p:spPr>
          <a:xfrm>
            <a:off x="-25625" y="4321125"/>
            <a:ext cx="9169408" cy="822375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2a2e5bf201e_0_1525"/>
          <p:cNvSpPr/>
          <p:nvPr/>
        </p:nvSpPr>
        <p:spPr>
          <a:xfrm flipH="1">
            <a:off x="6647900" y="2787474"/>
            <a:ext cx="2496099" cy="2377805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_1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a2e5bf201e_0_1541"/>
          <p:cNvSpPr/>
          <p:nvPr/>
        </p:nvSpPr>
        <p:spPr>
          <a:xfrm flipH="1">
            <a:off x="-476087" y="2330175"/>
            <a:ext cx="9620087" cy="2954042"/>
          </a:xfrm>
          <a:custGeom>
            <a:rect b="b" l="l" r="r" t="t"/>
            <a:pathLst>
              <a:path extrusionOk="0" h="73215" w="180143">
                <a:moveTo>
                  <a:pt x="169301" y="1"/>
                </a:moveTo>
                <a:cubicBezTo>
                  <a:pt x="160572" y="1"/>
                  <a:pt x="152098" y="2747"/>
                  <a:pt x="143717" y="6797"/>
                </a:cubicBezTo>
                <a:cubicBezTo>
                  <a:pt x="139935" y="8626"/>
                  <a:pt x="136152" y="10486"/>
                  <a:pt x="132587" y="12700"/>
                </a:cubicBezTo>
                <a:cubicBezTo>
                  <a:pt x="110628" y="26345"/>
                  <a:pt x="99196" y="55683"/>
                  <a:pt x="74847" y="64308"/>
                </a:cubicBezTo>
                <a:cubicBezTo>
                  <a:pt x="65471" y="67632"/>
                  <a:pt x="56641" y="69003"/>
                  <a:pt x="48510" y="69003"/>
                </a:cubicBezTo>
                <a:cubicBezTo>
                  <a:pt x="25754" y="69003"/>
                  <a:pt x="8469" y="58267"/>
                  <a:pt x="1" y="49562"/>
                </a:cubicBezTo>
                <a:lnTo>
                  <a:pt x="1" y="73215"/>
                </a:lnTo>
                <a:lnTo>
                  <a:pt x="180143" y="73215"/>
                </a:lnTo>
                <a:lnTo>
                  <a:pt x="180143" y="1476"/>
                </a:lnTo>
                <a:cubicBezTo>
                  <a:pt x="176479" y="460"/>
                  <a:pt x="172869" y="1"/>
                  <a:pt x="1693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2a2e5bf201e_0_1541"/>
          <p:cNvSpPr txBox="1"/>
          <p:nvPr>
            <p:ph type="title"/>
          </p:nvPr>
        </p:nvSpPr>
        <p:spPr>
          <a:xfrm>
            <a:off x="3360925" y="1582475"/>
            <a:ext cx="4340700" cy="11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89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430" name="Google Shape;430;g2a2e5bf201e_0_1541"/>
          <p:cNvSpPr txBox="1"/>
          <p:nvPr>
            <p:ph idx="1" type="body"/>
          </p:nvPr>
        </p:nvSpPr>
        <p:spPr>
          <a:xfrm>
            <a:off x="3360925" y="2926750"/>
            <a:ext cx="43407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1" name="Google Shape;431;g2a2e5bf201e_0_1541"/>
          <p:cNvSpPr/>
          <p:nvPr/>
        </p:nvSpPr>
        <p:spPr>
          <a:xfrm>
            <a:off x="6586925" y="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a2e5bf201e_0_1546"/>
          <p:cNvSpPr/>
          <p:nvPr/>
        </p:nvSpPr>
        <p:spPr>
          <a:xfrm rot="-1713393">
            <a:off x="4707497" y="2259763"/>
            <a:ext cx="5477409" cy="4536995"/>
          </a:xfrm>
          <a:custGeom>
            <a:rect b="b" l="l" r="r" t="t"/>
            <a:pathLst>
              <a:path extrusionOk="0" h="148806" w="179400">
                <a:moveTo>
                  <a:pt x="140164" y="0"/>
                </a:moveTo>
                <a:cubicBezTo>
                  <a:pt x="126895" y="0"/>
                  <a:pt x="115014" y="5516"/>
                  <a:pt x="110627" y="8555"/>
                </a:cubicBezTo>
                <a:cubicBezTo>
                  <a:pt x="106993" y="11111"/>
                  <a:pt x="103835" y="14269"/>
                  <a:pt x="100351" y="17051"/>
                </a:cubicBezTo>
                <a:cubicBezTo>
                  <a:pt x="94863" y="21412"/>
                  <a:pt x="88572" y="24770"/>
                  <a:pt x="81880" y="26901"/>
                </a:cubicBezTo>
                <a:cubicBezTo>
                  <a:pt x="66066" y="31938"/>
                  <a:pt x="48772" y="30059"/>
                  <a:pt x="32757" y="34470"/>
                </a:cubicBezTo>
                <a:cubicBezTo>
                  <a:pt x="27193" y="35998"/>
                  <a:pt x="21880" y="38254"/>
                  <a:pt x="16667" y="40710"/>
                </a:cubicBezTo>
                <a:cubicBezTo>
                  <a:pt x="13659" y="42114"/>
                  <a:pt x="10627" y="43592"/>
                  <a:pt x="8095" y="45748"/>
                </a:cubicBezTo>
                <a:cubicBezTo>
                  <a:pt x="2431" y="50635"/>
                  <a:pt x="0" y="58555"/>
                  <a:pt x="526" y="65999"/>
                </a:cubicBezTo>
                <a:cubicBezTo>
                  <a:pt x="1078" y="73467"/>
                  <a:pt x="4236" y="80510"/>
                  <a:pt x="8221" y="86826"/>
                </a:cubicBezTo>
                <a:cubicBezTo>
                  <a:pt x="16842" y="100485"/>
                  <a:pt x="30226" y="111838"/>
                  <a:pt x="46116" y="114821"/>
                </a:cubicBezTo>
                <a:cubicBezTo>
                  <a:pt x="54035" y="116300"/>
                  <a:pt x="62657" y="115798"/>
                  <a:pt x="69524" y="120009"/>
                </a:cubicBezTo>
                <a:cubicBezTo>
                  <a:pt x="76015" y="123969"/>
                  <a:pt x="79524" y="131312"/>
                  <a:pt x="84737" y="136851"/>
                </a:cubicBezTo>
                <a:cubicBezTo>
                  <a:pt x="91554" y="144069"/>
                  <a:pt x="102181" y="144295"/>
                  <a:pt x="111554" y="147653"/>
                </a:cubicBezTo>
                <a:cubicBezTo>
                  <a:pt x="113710" y="148424"/>
                  <a:pt x="116052" y="148805"/>
                  <a:pt x="118454" y="148805"/>
                </a:cubicBezTo>
                <a:cubicBezTo>
                  <a:pt x="131746" y="148805"/>
                  <a:pt x="146846" y="137125"/>
                  <a:pt x="142006" y="115197"/>
                </a:cubicBezTo>
                <a:cubicBezTo>
                  <a:pt x="140226" y="107202"/>
                  <a:pt x="142106" y="98706"/>
                  <a:pt x="146191" y="91613"/>
                </a:cubicBezTo>
                <a:cubicBezTo>
                  <a:pt x="150277" y="84520"/>
                  <a:pt x="156166" y="78630"/>
                  <a:pt x="162081" y="72991"/>
                </a:cubicBezTo>
                <a:cubicBezTo>
                  <a:pt x="165991" y="69257"/>
                  <a:pt x="169976" y="65547"/>
                  <a:pt x="172833" y="60986"/>
                </a:cubicBezTo>
                <a:cubicBezTo>
                  <a:pt x="176091" y="55848"/>
                  <a:pt x="177770" y="49808"/>
                  <a:pt x="178347" y="43743"/>
                </a:cubicBezTo>
                <a:cubicBezTo>
                  <a:pt x="179399" y="32740"/>
                  <a:pt x="177269" y="20685"/>
                  <a:pt x="169725" y="12615"/>
                </a:cubicBezTo>
                <a:cubicBezTo>
                  <a:pt x="160800" y="3089"/>
                  <a:pt x="150093" y="0"/>
                  <a:pt x="1401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g2a2e5bf201e_0_1546"/>
          <p:cNvSpPr txBox="1"/>
          <p:nvPr>
            <p:ph type="title"/>
          </p:nvPr>
        </p:nvSpPr>
        <p:spPr>
          <a:xfrm>
            <a:off x="713225" y="2094527"/>
            <a:ext cx="4490100" cy="10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435" name="Google Shape;435;g2a2e5bf201e_0_1546"/>
          <p:cNvSpPr txBox="1"/>
          <p:nvPr>
            <p:ph idx="2" type="title"/>
          </p:nvPr>
        </p:nvSpPr>
        <p:spPr>
          <a:xfrm>
            <a:off x="3641375" y="768100"/>
            <a:ext cx="15612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436" name="Google Shape;436;g2a2e5bf201e_0_1546"/>
          <p:cNvSpPr txBox="1"/>
          <p:nvPr>
            <p:ph idx="1" type="subTitle"/>
          </p:nvPr>
        </p:nvSpPr>
        <p:spPr>
          <a:xfrm>
            <a:off x="713225" y="3342338"/>
            <a:ext cx="44901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437" name="Google Shape;437;g2a2e5bf201e_0_1546"/>
          <p:cNvSpPr/>
          <p:nvPr>
            <p:ph idx="3" type="pic"/>
          </p:nvPr>
        </p:nvSpPr>
        <p:spPr>
          <a:xfrm>
            <a:off x="5570275" y="768100"/>
            <a:ext cx="2860500" cy="3659100"/>
          </a:xfrm>
          <a:prstGeom prst="rect">
            <a:avLst/>
          </a:prstGeom>
          <a:noFill/>
          <a:ln>
            <a:noFill/>
          </a:ln>
        </p:spPr>
      </p:sp>
      <p:sp>
        <p:nvSpPr>
          <p:cNvPr id="438" name="Google Shape;438;g2a2e5bf201e_0_1546"/>
          <p:cNvSpPr/>
          <p:nvPr/>
        </p:nvSpPr>
        <p:spPr>
          <a:xfrm>
            <a:off x="0" y="2765824"/>
            <a:ext cx="2496099" cy="2377805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2a2e5bf201e_0_1546"/>
          <p:cNvSpPr/>
          <p:nvPr/>
        </p:nvSpPr>
        <p:spPr>
          <a:xfrm flipH="1">
            <a:off x="85825" y="-4320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a2e5bf201e_0_1554"/>
          <p:cNvSpPr/>
          <p:nvPr/>
        </p:nvSpPr>
        <p:spPr>
          <a:xfrm>
            <a:off x="0" y="1005060"/>
            <a:ext cx="9144020" cy="4256979"/>
          </a:xfrm>
          <a:custGeom>
            <a:rect b="b" l="l" r="r" t="t"/>
            <a:pathLst>
              <a:path extrusionOk="0" h="132906" w="285483">
                <a:moveTo>
                  <a:pt x="0" y="0"/>
                </a:moveTo>
                <a:lnTo>
                  <a:pt x="0" y="132905"/>
                </a:lnTo>
                <a:lnTo>
                  <a:pt x="285482" y="132905"/>
                </a:lnTo>
                <a:lnTo>
                  <a:pt x="285482" y="100656"/>
                </a:lnTo>
                <a:cubicBezTo>
                  <a:pt x="272574" y="90659"/>
                  <a:pt x="254500" y="87297"/>
                  <a:pt x="237056" y="87297"/>
                </a:cubicBezTo>
                <a:cubicBezTo>
                  <a:pt x="218260" y="87297"/>
                  <a:pt x="200194" y="91200"/>
                  <a:pt x="190107" y="94911"/>
                </a:cubicBezTo>
                <a:cubicBezTo>
                  <a:pt x="166592" y="103555"/>
                  <a:pt x="158759" y="105652"/>
                  <a:pt x="137821" y="108712"/>
                </a:cubicBezTo>
                <a:cubicBezTo>
                  <a:pt x="133761" y="109305"/>
                  <a:pt x="129688" y="109591"/>
                  <a:pt x="125629" y="109591"/>
                </a:cubicBezTo>
                <a:cubicBezTo>
                  <a:pt x="93809" y="109591"/>
                  <a:pt x="62860" y="92039"/>
                  <a:pt x="45881" y="67639"/>
                </a:cubicBezTo>
                <a:cubicBezTo>
                  <a:pt x="35024" y="52045"/>
                  <a:pt x="29109" y="34176"/>
                  <a:pt x="20278" y="17601"/>
                </a:cubicBezTo>
                <a:cubicBezTo>
                  <a:pt x="17012" y="11464"/>
                  <a:pt x="12980" y="5174"/>
                  <a:pt x="6254" y="1963"/>
                </a:cubicBezTo>
                <a:cubicBezTo>
                  <a:pt x="4077" y="919"/>
                  <a:pt x="2435" y="38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2a2e5bf201e_0_1554"/>
          <p:cNvSpPr txBox="1"/>
          <p:nvPr>
            <p:ph type="title"/>
          </p:nvPr>
        </p:nvSpPr>
        <p:spPr>
          <a:xfrm>
            <a:off x="4062825" y="1064150"/>
            <a:ext cx="36960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3" name="Google Shape;443;g2a2e5bf201e_0_1554"/>
          <p:cNvSpPr txBox="1"/>
          <p:nvPr>
            <p:ph idx="1" type="subTitle"/>
          </p:nvPr>
        </p:nvSpPr>
        <p:spPr>
          <a:xfrm>
            <a:off x="4062825" y="1977300"/>
            <a:ext cx="36960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4" name="Google Shape;444;g2a2e5bf201e_0_1554"/>
          <p:cNvSpPr/>
          <p:nvPr>
            <p:ph idx="2" type="pic"/>
          </p:nvPr>
        </p:nvSpPr>
        <p:spPr>
          <a:xfrm>
            <a:off x="713225" y="539500"/>
            <a:ext cx="3001200" cy="40692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g2a2e5bf201e_0_1554"/>
          <p:cNvSpPr/>
          <p:nvPr/>
        </p:nvSpPr>
        <p:spPr>
          <a:xfrm>
            <a:off x="7354875" y="0"/>
            <a:ext cx="2050650" cy="602225"/>
          </a:xfrm>
          <a:custGeom>
            <a:rect b="b" l="l" r="r" t="t"/>
            <a:pathLst>
              <a:path extrusionOk="0" h="24089" w="82026">
                <a:moveTo>
                  <a:pt x="0" y="0"/>
                </a:moveTo>
                <a:cubicBezTo>
                  <a:pt x="9638" y="0"/>
                  <a:pt x="23304" y="5210"/>
                  <a:pt x="24889" y="14717"/>
                </a:cubicBezTo>
                <a:cubicBezTo>
                  <a:pt x="25282" y="17073"/>
                  <a:pt x="24125" y="20454"/>
                  <a:pt x="21859" y="21210"/>
                </a:cubicBezTo>
                <a:cubicBezTo>
                  <a:pt x="18439" y="22351"/>
                  <a:pt x="10876" y="21044"/>
                  <a:pt x="11687" y="17531"/>
                </a:cubicBezTo>
                <a:cubicBezTo>
                  <a:pt x="13194" y="11001"/>
                  <a:pt x="24867" y="10262"/>
                  <a:pt x="31165" y="12553"/>
                </a:cubicBezTo>
                <a:cubicBezTo>
                  <a:pt x="37023" y="14684"/>
                  <a:pt x="39999" y="22524"/>
                  <a:pt x="46099" y="23807"/>
                </a:cubicBezTo>
                <a:cubicBezTo>
                  <a:pt x="53925" y="25453"/>
                  <a:pt x="61400" y="18818"/>
                  <a:pt x="68391" y="14933"/>
                </a:cubicBezTo>
                <a:cubicBezTo>
                  <a:pt x="72559" y="12617"/>
                  <a:pt x="79380" y="14572"/>
                  <a:pt x="82026" y="1060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TITLE_ONLY_8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a2e5bf201e_0_1560"/>
          <p:cNvSpPr/>
          <p:nvPr/>
        </p:nvSpPr>
        <p:spPr>
          <a:xfrm>
            <a:off x="-25625" y="4115699"/>
            <a:ext cx="9169408" cy="1027804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2a2e5bf201e_0_1560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449" name="Google Shape;449;g2a2e5bf201e_0_1560"/>
          <p:cNvSpPr txBox="1"/>
          <p:nvPr>
            <p:ph idx="1" type="body"/>
          </p:nvPr>
        </p:nvSpPr>
        <p:spPr>
          <a:xfrm>
            <a:off x="720025" y="1254600"/>
            <a:ext cx="6791100" cy="23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0" name="Google Shape;450;g2a2e5bf201e_0_1560"/>
          <p:cNvSpPr/>
          <p:nvPr/>
        </p:nvSpPr>
        <p:spPr>
          <a:xfrm>
            <a:off x="-57700" y="4311500"/>
            <a:ext cx="9384055" cy="1200627"/>
          </a:xfrm>
          <a:custGeom>
            <a:rect b="b" l="l" r="r" t="t"/>
            <a:pathLst>
              <a:path extrusionOk="0" h="42987" w="206175">
                <a:moveTo>
                  <a:pt x="577" y="0"/>
                </a:moveTo>
                <a:cubicBezTo>
                  <a:pt x="382" y="0"/>
                  <a:pt x="189" y="8"/>
                  <a:pt x="0" y="23"/>
                </a:cubicBezTo>
                <a:lnTo>
                  <a:pt x="0" y="42987"/>
                </a:lnTo>
                <a:lnTo>
                  <a:pt x="206174" y="42987"/>
                </a:lnTo>
                <a:lnTo>
                  <a:pt x="206174" y="4439"/>
                </a:lnTo>
                <a:cubicBezTo>
                  <a:pt x="204131" y="3003"/>
                  <a:pt x="201821" y="2040"/>
                  <a:pt x="199983" y="1531"/>
                </a:cubicBezTo>
                <a:cubicBezTo>
                  <a:pt x="199051" y="1271"/>
                  <a:pt x="198027" y="1142"/>
                  <a:pt x="196963" y="1142"/>
                </a:cubicBezTo>
                <a:cubicBezTo>
                  <a:pt x="192109" y="1142"/>
                  <a:pt x="186421" y="3825"/>
                  <a:pt x="184826" y="8998"/>
                </a:cubicBezTo>
                <a:cubicBezTo>
                  <a:pt x="182207" y="7048"/>
                  <a:pt x="179476" y="6150"/>
                  <a:pt x="176962" y="6150"/>
                </a:cubicBezTo>
                <a:cubicBezTo>
                  <a:pt x="171964" y="6150"/>
                  <a:pt x="167821" y="9694"/>
                  <a:pt x="167109" y="15564"/>
                </a:cubicBezTo>
                <a:cubicBezTo>
                  <a:pt x="163987" y="11604"/>
                  <a:pt x="159671" y="9915"/>
                  <a:pt x="155317" y="9915"/>
                </a:cubicBezTo>
                <a:cubicBezTo>
                  <a:pt x="146918" y="9915"/>
                  <a:pt x="138382" y="16202"/>
                  <a:pt x="138018" y="24610"/>
                </a:cubicBezTo>
                <a:cubicBezTo>
                  <a:pt x="136385" y="23838"/>
                  <a:pt x="132815" y="22225"/>
                  <a:pt x="128085" y="22225"/>
                </a:cubicBezTo>
                <a:cubicBezTo>
                  <a:pt x="125321" y="22225"/>
                  <a:pt x="122160" y="22776"/>
                  <a:pt x="118757" y="24369"/>
                </a:cubicBezTo>
                <a:cubicBezTo>
                  <a:pt x="112601" y="27241"/>
                  <a:pt x="111308" y="30944"/>
                  <a:pt x="111308" y="30944"/>
                </a:cubicBezTo>
                <a:cubicBezTo>
                  <a:pt x="111308" y="30944"/>
                  <a:pt x="108401" y="24491"/>
                  <a:pt x="97119" y="24491"/>
                </a:cubicBezTo>
                <a:cubicBezTo>
                  <a:pt x="96626" y="24491"/>
                  <a:pt x="96116" y="24504"/>
                  <a:pt x="95589" y="24529"/>
                </a:cubicBezTo>
                <a:cubicBezTo>
                  <a:pt x="91905" y="24708"/>
                  <a:pt x="85419" y="27794"/>
                  <a:pt x="83769" y="30765"/>
                </a:cubicBezTo>
                <a:cubicBezTo>
                  <a:pt x="81937" y="28634"/>
                  <a:pt x="79102" y="27744"/>
                  <a:pt x="76298" y="27744"/>
                </a:cubicBezTo>
                <a:cubicBezTo>
                  <a:pt x="73491" y="27744"/>
                  <a:pt x="70714" y="28637"/>
                  <a:pt x="69004" y="30069"/>
                </a:cubicBezTo>
                <a:cubicBezTo>
                  <a:pt x="66084" y="23937"/>
                  <a:pt x="60667" y="21543"/>
                  <a:pt x="54914" y="21543"/>
                </a:cubicBezTo>
                <a:cubicBezTo>
                  <a:pt x="54515" y="21543"/>
                  <a:pt x="54115" y="21554"/>
                  <a:pt x="53714" y="21577"/>
                </a:cubicBezTo>
                <a:cubicBezTo>
                  <a:pt x="53839" y="19471"/>
                  <a:pt x="53553" y="17294"/>
                  <a:pt x="52804" y="15162"/>
                </a:cubicBezTo>
                <a:cubicBezTo>
                  <a:pt x="50488" y="8567"/>
                  <a:pt x="44384" y="4331"/>
                  <a:pt x="37912" y="4331"/>
                </a:cubicBezTo>
                <a:cubicBezTo>
                  <a:pt x="36357" y="4331"/>
                  <a:pt x="34781" y="4576"/>
                  <a:pt x="33231" y="5091"/>
                </a:cubicBezTo>
                <a:cubicBezTo>
                  <a:pt x="31955" y="5510"/>
                  <a:pt x="30769" y="6090"/>
                  <a:pt x="29698" y="6803"/>
                </a:cubicBezTo>
                <a:cubicBezTo>
                  <a:pt x="28458" y="5010"/>
                  <a:pt x="26888" y="3565"/>
                  <a:pt x="25104" y="2941"/>
                </a:cubicBezTo>
                <a:cubicBezTo>
                  <a:pt x="23409" y="2347"/>
                  <a:pt x="21764" y="2082"/>
                  <a:pt x="20209" y="2082"/>
                </a:cubicBezTo>
                <a:cubicBezTo>
                  <a:pt x="14750" y="2082"/>
                  <a:pt x="10404" y="5349"/>
                  <a:pt x="8939" y="9141"/>
                </a:cubicBezTo>
                <a:cubicBezTo>
                  <a:pt x="10081" y="5492"/>
                  <a:pt x="5924" y="1638"/>
                  <a:pt x="3568" y="630"/>
                </a:cubicBezTo>
                <a:cubicBezTo>
                  <a:pt x="2533" y="186"/>
                  <a:pt x="1523" y="0"/>
                  <a:pt x="5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TITLE_ONLY_8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3"/>
          <p:cNvSpPr/>
          <p:nvPr/>
        </p:nvSpPr>
        <p:spPr>
          <a:xfrm>
            <a:off x="-25625" y="4115699"/>
            <a:ext cx="9169408" cy="1027804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3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47" name="Google Shape;47;p63"/>
          <p:cNvSpPr txBox="1"/>
          <p:nvPr>
            <p:ph idx="1" type="body"/>
          </p:nvPr>
        </p:nvSpPr>
        <p:spPr>
          <a:xfrm>
            <a:off x="720025" y="1254600"/>
            <a:ext cx="6791100" cy="23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63"/>
          <p:cNvSpPr/>
          <p:nvPr/>
        </p:nvSpPr>
        <p:spPr>
          <a:xfrm>
            <a:off x="-57700" y="4311500"/>
            <a:ext cx="9384055" cy="1200627"/>
          </a:xfrm>
          <a:custGeom>
            <a:rect b="b" l="l" r="r" t="t"/>
            <a:pathLst>
              <a:path extrusionOk="0" h="42987" w="206175">
                <a:moveTo>
                  <a:pt x="577" y="0"/>
                </a:moveTo>
                <a:cubicBezTo>
                  <a:pt x="382" y="0"/>
                  <a:pt x="189" y="8"/>
                  <a:pt x="0" y="23"/>
                </a:cubicBezTo>
                <a:lnTo>
                  <a:pt x="0" y="42987"/>
                </a:lnTo>
                <a:lnTo>
                  <a:pt x="206174" y="42987"/>
                </a:lnTo>
                <a:lnTo>
                  <a:pt x="206174" y="4439"/>
                </a:lnTo>
                <a:cubicBezTo>
                  <a:pt x="204131" y="3003"/>
                  <a:pt x="201821" y="2040"/>
                  <a:pt x="199983" y="1531"/>
                </a:cubicBezTo>
                <a:cubicBezTo>
                  <a:pt x="199051" y="1271"/>
                  <a:pt x="198027" y="1142"/>
                  <a:pt x="196963" y="1142"/>
                </a:cubicBezTo>
                <a:cubicBezTo>
                  <a:pt x="192109" y="1142"/>
                  <a:pt x="186421" y="3825"/>
                  <a:pt x="184826" y="8998"/>
                </a:cubicBezTo>
                <a:cubicBezTo>
                  <a:pt x="182207" y="7048"/>
                  <a:pt x="179476" y="6150"/>
                  <a:pt x="176962" y="6150"/>
                </a:cubicBezTo>
                <a:cubicBezTo>
                  <a:pt x="171964" y="6150"/>
                  <a:pt x="167821" y="9694"/>
                  <a:pt x="167109" y="15564"/>
                </a:cubicBezTo>
                <a:cubicBezTo>
                  <a:pt x="163987" y="11604"/>
                  <a:pt x="159671" y="9915"/>
                  <a:pt x="155317" y="9915"/>
                </a:cubicBezTo>
                <a:cubicBezTo>
                  <a:pt x="146918" y="9915"/>
                  <a:pt x="138382" y="16202"/>
                  <a:pt x="138018" y="24610"/>
                </a:cubicBezTo>
                <a:cubicBezTo>
                  <a:pt x="136385" y="23838"/>
                  <a:pt x="132815" y="22225"/>
                  <a:pt x="128085" y="22225"/>
                </a:cubicBezTo>
                <a:cubicBezTo>
                  <a:pt x="125321" y="22225"/>
                  <a:pt x="122160" y="22776"/>
                  <a:pt x="118757" y="24369"/>
                </a:cubicBezTo>
                <a:cubicBezTo>
                  <a:pt x="112601" y="27241"/>
                  <a:pt x="111308" y="30944"/>
                  <a:pt x="111308" y="30944"/>
                </a:cubicBezTo>
                <a:cubicBezTo>
                  <a:pt x="111308" y="30944"/>
                  <a:pt x="108401" y="24491"/>
                  <a:pt x="97119" y="24491"/>
                </a:cubicBezTo>
                <a:cubicBezTo>
                  <a:pt x="96626" y="24491"/>
                  <a:pt x="96116" y="24504"/>
                  <a:pt x="95589" y="24529"/>
                </a:cubicBezTo>
                <a:cubicBezTo>
                  <a:pt x="91905" y="24708"/>
                  <a:pt x="85419" y="27794"/>
                  <a:pt x="83769" y="30765"/>
                </a:cubicBezTo>
                <a:cubicBezTo>
                  <a:pt x="81937" y="28634"/>
                  <a:pt x="79102" y="27744"/>
                  <a:pt x="76298" y="27744"/>
                </a:cubicBezTo>
                <a:cubicBezTo>
                  <a:pt x="73491" y="27744"/>
                  <a:pt x="70714" y="28637"/>
                  <a:pt x="69004" y="30069"/>
                </a:cubicBezTo>
                <a:cubicBezTo>
                  <a:pt x="66084" y="23937"/>
                  <a:pt x="60667" y="21543"/>
                  <a:pt x="54914" y="21543"/>
                </a:cubicBezTo>
                <a:cubicBezTo>
                  <a:pt x="54515" y="21543"/>
                  <a:pt x="54115" y="21554"/>
                  <a:pt x="53714" y="21577"/>
                </a:cubicBezTo>
                <a:cubicBezTo>
                  <a:pt x="53839" y="19471"/>
                  <a:pt x="53553" y="17294"/>
                  <a:pt x="52804" y="15162"/>
                </a:cubicBezTo>
                <a:cubicBezTo>
                  <a:pt x="50488" y="8567"/>
                  <a:pt x="44384" y="4331"/>
                  <a:pt x="37912" y="4331"/>
                </a:cubicBezTo>
                <a:cubicBezTo>
                  <a:pt x="36357" y="4331"/>
                  <a:pt x="34781" y="4576"/>
                  <a:pt x="33231" y="5091"/>
                </a:cubicBezTo>
                <a:cubicBezTo>
                  <a:pt x="31955" y="5510"/>
                  <a:pt x="30769" y="6090"/>
                  <a:pt x="29698" y="6803"/>
                </a:cubicBezTo>
                <a:cubicBezTo>
                  <a:pt x="28458" y="5010"/>
                  <a:pt x="26888" y="3565"/>
                  <a:pt x="25104" y="2941"/>
                </a:cubicBezTo>
                <a:cubicBezTo>
                  <a:pt x="23409" y="2347"/>
                  <a:pt x="21764" y="2082"/>
                  <a:pt x="20209" y="2082"/>
                </a:cubicBezTo>
                <a:cubicBezTo>
                  <a:pt x="14750" y="2082"/>
                  <a:pt x="10404" y="5349"/>
                  <a:pt x="8939" y="9141"/>
                </a:cubicBezTo>
                <a:cubicBezTo>
                  <a:pt x="10081" y="5492"/>
                  <a:pt x="5924" y="1638"/>
                  <a:pt x="3568" y="630"/>
                </a:cubicBezTo>
                <a:cubicBezTo>
                  <a:pt x="2533" y="186"/>
                  <a:pt x="1523" y="0"/>
                  <a:pt x="5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2_1_1_1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a2e5bf201e_0_1565"/>
          <p:cNvSpPr txBox="1"/>
          <p:nvPr>
            <p:ph idx="1" type="subTitle"/>
          </p:nvPr>
        </p:nvSpPr>
        <p:spPr>
          <a:xfrm>
            <a:off x="711989" y="1691488"/>
            <a:ext cx="2484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453" name="Google Shape;453;g2a2e5bf201e_0_1565"/>
          <p:cNvSpPr txBox="1"/>
          <p:nvPr>
            <p:ph idx="2" type="subTitle"/>
          </p:nvPr>
        </p:nvSpPr>
        <p:spPr>
          <a:xfrm>
            <a:off x="711988" y="2062862"/>
            <a:ext cx="24843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4" name="Google Shape;454;g2a2e5bf201e_0_1565"/>
          <p:cNvSpPr txBox="1"/>
          <p:nvPr>
            <p:ph idx="3" type="subTitle"/>
          </p:nvPr>
        </p:nvSpPr>
        <p:spPr>
          <a:xfrm>
            <a:off x="3329851" y="1691488"/>
            <a:ext cx="2484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455" name="Google Shape;455;g2a2e5bf201e_0_1565"/>
          <p:cNvSpPr txBox="1"/>
          <p:nvPr>
            <p:ph idx="4" type="subTitle"/>
          </p:nvPr>
        </p:nvSpPr>
        <p:spPr>
          <a:xfrm>
            <a:off x="3329850" y="2062862"/>
            <a:ext cx="24843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6" name="Google Shape;456;g2a2e5bf201e_0_1565"/>
          <p:cNvSpPr txBox="1"/>
          <p:nvPr>
            <p:ph idx="5" type="subTitle"/>
          </p:nvPr>
        </p:nvSpPr>
        <p:spPr>
          <a:xfrm>
            <a:off x="5947713" y="1691488"/>
            <a:ext cx="2484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457" name="Google Shape;457;g2a2e5bf201e_0_1565"/>
          <p:cNvSpPr txBox="1"/>
          <p:nvPr>
            <p:ph idx="6" type="subTitle"/>
          </p:nvPr>
        </p:nvSpPr>
        <p:spPr>
          <a:xfrm>
            <a:off x="5947713" y="2062864"/>
            <a:ext cx="24843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8" name="Google Shape;458;g2a2e5bf201e_0_1565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459" name="Google Shape;459;g2a2e5bf201e_0_1565"/>
          <p:cNvSpPr/>
          <p:nvPr/>
        </p:nvSpPr>
        <p:spPr>
          <a:xfrm flipH="1">
            <a:off x="-25625" y="4115699"/>
            <a:ext cx="9169408" cy="1027804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2a2e5bf201e_0_1565"/>
          <p:cNvSpPr/>
          <p:nvPr/>
        </p:nvSpPr>
        <p:spPr>
          <a:xfrm rot="10800000">
            <a:off x="-831537" y="449350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2a2e5bf201e_0_1565"/>
          <p:cNvSpPr/>
          <p:nvPr/>
        </p:nvSpPr>
        <p:spPr>
          <a:xfrm>
            <a:off x="6256875" y="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a2e5bf201e_0_1576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464" name="Google Shape;464;g2a2e5bf201e_0_1576"/>
          <p:cNvSpPr txBox="1"/>
          <p:nvPr>
            <p:ph idx="1" type="body"/>
          </p:nvPr>
        </p:nvSpPr>
        <p:spPr>
          <a:xfrm>
            <a:off x="713225" y="1559100"/>
            <a:ext cx="4991400" cy="20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  <a:defRPr sz="1400"/>
            </a:lvl1pPr>
            <a:lvl2pPr indent="-3238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2pPr>
            <a:lvl3pPr indent="-323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3pPr>
            <a:lvl4pPr indent="-323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4pPr>
            <a:lvl5pPr indent="-323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465" name="Google Shape;465;g2a2e5bf201e_0_1576"/>
          <p:cNvSpPr/>
          <p:nvPr/>
        </p:nvSpPr>
        <p:spPr>
          <a:xfrm rot="-881411">
            <a:off x="3796754" y="3052015"/>
            <a:ext cx="6909871" cy="4536995"/>
          </a:xfrm>
          <a:custGeom>
            <a:rect b="b" l="l" r="r" t="t"/>
            <a:pathLst>
              <a:path extrusionOk="0" h="148806" w="179400">
                <a:moveTo>
                  <a:pt x="140164" y="0"/>
                </a:moveTo>
                <a:cubicBezTo>
                  <a:pt x="126895" y="0"/>
                  <a:pt x="115014" y="5516"/>
                  <a:pt x="110627" y="8555"/>
                </a:cubicBezTo>
                <a:cubicBezTo>
                  <a:pt x="106993" y="11111"/>
                  <a:pt x="103835" y="14269"/>
                  <a:pt x="100351" y="17051"/>
                </a:cubicBezTo>
                <a:cubicBezTo>
                  <a:pt x="94863" y="21412"/>
                  <a:pt x="88572" y="24770"/>
                  <a:pt x="81880" y="26901"/>
                </a:cubicBezTo>
                <a:cubicBezTo>
                  <a:pt x="66066" y="31938"/>
                  <a:pt x="48772" y="30059"/>
                  <a:pt x="32757" y="34470"/>
                </a:cubicBezTo>
                <a:cubicBezTo>
                  <a:pt x="27193" y="35998"/>
                  <a:pt x="21880" y="38254"/>
                  <a:pt x="16667" y="40710"/>
                </a:cubicBezTo>
                <a:cubicBezTo>
                  <a:pt x="13659" y="42114"/>
                  <a:pt x="10627" y="43592"/>
                  <a:pt x="8095" y="45748"/>
                </a:cubicBezTo>
                <a:cubicBezTo>
                  <a:pt x="2431" y="50635"/>
                  <a:pt x="0" y="58555"/>
                  <a:pt x="526" y="65999"/>
                </a:cubicBezTo>
                <a:cubicBezTo>
                  <a:pt x="1078" y="73467"/>
                  <a:pt x="4236" y="80510"/>
                  <a:pt x="8221" y="86826"/>
                </a:cubicBezTo>
                <a:cubicBezTo>
                  <a:pt x="16842" y="100485"/>
                  <a:pt x="30226" y="111838"/>
                  <a:pt x="46116" y="114821"/>
                </a:cubicBezTo>
                <a:cubicBezTo>
                  <a:pt x="54035" y="116300"/>
                  <a:pt x="62657" y="115798"/>
                  <a:pt x="69524" y="120009"/>
                </a:cubicBezTo>
                <a:cubicBezTo>
                  <a:pt x="76015" y="123969"/>
                  <a:pt x="79524" y="131312"/>
                  <a:pt x="84737" y="136851"/>
                </a:cubicBezTo>
                <a:cubicBezTo>
                  <a:pt x="91554" y="144069"/>
                  <a:pt x="102181" y="144295"/>
                  <a:pt x="111554" y="147653"/>
                </a:cubicBezTo>
                <a:cubicBezTo>
                  <a:pt x="113710" y="148424"/>
                  <a:pt x="116052" y="148805"/>
                  <a:pt x="118454" y="148805"/>
                </a:cubicBezTo>
                <a:cubicBezTo>
                  <a:pt x="131746" y="148805"/>
                  <a:pt x="146846" y="137125"/>
                  <a:pt x="142006" y="115197"/>
                </a:cubicBezTo>
                <a:cubicBezTo>
                  <a:pt x="140226" y="107202"/>
                  <a:pt x="142106" y="98706"/>
                  <a:pt x="146191" y="91613"/>
                </a:cubicBezTo>
                <a:cubicBezTo>
                  <a:pt x="150277" y="84520"/>
                  <a:pt x="156166" y="78630"/>
                  <a:pt x="162081" y="72991"/>
                </a:cubicBezTo>
                <a:cubicBezTo>
                  <a:pt x="165991" y="69257"/>
                  <a:pt x="169976" y="65547"/>
                  <a:pt x="172833" y="60986"/>
                </a:cubicBezTo>
                <a:cubicBezTo>
                  <a:pt x="176091" y="55848"/>
                  <a:pt x="177770" y="49808"/>
                  <a:pt x="178347" y="43743"/>
                </a:cubicBezTo>
                <a:cubicBezTo>
                  <a:pt x="179399" y="32740"/>
                  <a:pt x="177269" y="20685"/>
                  <a:pt x="169725" y="12615"/>
                </a:cubicBezTo>
                <a:cubicBezTo>
                  <a:pt x="160800" y="3089"/>
                  <a:pt x="150093" y="0"/>
                  <a:pt x="1401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2a2e5bf201e_0_1576"/>
          <p:cNvSpPr/>
          <p:nvPr/>
        </p:nvSpPr>
        <p:spPr>
          <a:xfrm>
            <a:off x="0" y="2996400"/>
            <a:ext cx="7313280" cy="2147284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2a2e5bf201e_0_1576"/>
          <p:cNvSpPr/>
          <p:nvPr/>
        </p:nvSpPr>
        <p:spPr>
          <a:xfrm flipH="1">
            <a:off x="5466925" y="-189375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a2e5bf201e_0_1582"/>
          <p:cNvSpPr txBox="1"/>
          <p:nvPr>
            <p:ph idx="1" type="subTitle"/>
          </p:nvPr>
        </p:nvSpPr>
        <p:spPr>
          <a:xfrm>
            <a:off x="713225" y="2090525"/>
            <a:ext cx="3124800" cy="17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70" name="Google Shape;470;g2a2e5bf201e_0_1582"/>
          <p:cNvSpPr txBox="1"/>
          <p:nvPr>
            <p:ph idx="2" type="subTitle"/>
          </p:nvPr>
        </p:nvSpPr>
        <p:spPr>
          <a:xfrm>
            <a:off x="4600475" y="2090533"/>
            <a:ext cx="3124800" cy="17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71" name="Google Shape;471;g2a2e5bf201e_0_1582"/>
          <p:cNvSpPr txBox="1"/>
          <p:nvPr>
            <p:ph type="title"/>
          </p:nvPr>
        </p:nvSpPr>
        <p:spPr>
          <a:xfrm>
            <a:off x="713225" y="1698225"/>
            <a:ext cx="3124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"/>
              <a:buNone/>
              <a:defRPr sz="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472" name="Google Shape;472;g2a2e5bf201e_0_1582"/>
          <p:cNvSpPr txBox="1"/>
          <p:nvPr>
            <p:ph idx="3" type="title"/>
          </p:nvPr>
        </p:nvSpPr>
        <p:spPr>
          <a:xfrm>
            <a:off x="4600476" y="1698225"/>
            <a:ext cx="3124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"/>
              <a:buNone/>
              <a:defRPr sz="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473" name="Google Shape;473;g2a2e5bf201e_0_1582"/>
          <p:cNvSpPr txBox="1"/>
          <p:nvPr>
            <p:ph idx="4"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474" name="Google Shape;474;g2a2e5bf201e_0_1582"/>
          <p:cNvSpPr/>
          <p:nvPr/>
        </p:nvSpPr>
        <p:spPr>
          <a:xfrm>
            <a:off x="-25625" y="4321125"/>
            <a:ext cx="9169408" cy="822375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2a2e5bf201e_0_1582"/>
          <p:cNvSpPr/>
          <p:nvPr/>
        </p:nvSpPr>
        <p:spPr>
          <a:xfrm rot="10800000">
            <a:off x="-485141" y="4294275"/>
            <a:ext cx="3233291" cy="849225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_1_1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a2e5bf201e_0_1596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478" name="Google Shape;478;g2a2e5bf201e_0_1596"/>
          <p:cNvSpPr txBox="1"/>
          <p:nvPr>
            <p:ph idx="1" type="subTitle"/>
          </p:nvPr>
        </p:nvSpPr>
        <p:spPr>
          <a:xfrm>
            <a:off x="5946550" y="3005919"/>
            <a:ext cx="2483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479" name="Google Shape;479;g2a2e5bf201e_0_1596"/>
          <p:cNvSpPr txBox="1"/>
          <p:nvPr>
            <p:ph idx="2" type="subTitle"/>
          </p:nvPr>
        </p:nvSpPr>
        <p:spPr>
          <a:xfrm>
            <a:off x="5946550" y="3321155"/>
            <a:ext cx="24831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80" name="Google Shape;480;g2a2e5bf201e_0_1596"/>
          <p:cNvSpPr txBox="1"/>
          <p:nvPr>
            <p:ph idx="3" type="subTitle"/>
          </p:nvPr>
        </p:nvSpPr>
        <p:spPr>
          <a:xfrm>
            <a:off x="5946550" y="1509200"/>
            <a:ext cx="2483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481" name="Google Shape;481;g2a2e5bf201e_0_1596"/>
          <p:cNvSpPr txBox="1"/>
          <p:nvPr>
            <p:ph idx="4" type="subTitle"/>
          </p:nvPr>
        </p:nvSpPr>
        <p:spPr>
          <a:xfrm>
            <a:off x="5946550" y="1824436"/>
            <a:ext cx="24831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82" name="Google Shape;482;g2a2e5bf201e_0_1596"/>
          <p:cNvSpPr txBox="1"/>
          <p:nvPr>
            <p:ph idx="5" type="subTitle"/>
          </p:nvPr>
        </p:nvSpPr>
        <p:spPr>
          <a:xfrm>
            <a:off x="3329875" y="1509200"/>
            <a:ext cx="2483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483" name="Google Shape;483;g2a2e5bf201e_0_1596"/>
          <p:cNvSpPr txBox="1"/>
          <p:nvPr>
            <p:ph idx="6" type="subTitle"/>
          </p:nvPr>
        </p:nvSpPr>
        <p:spPr>
          <a:xfrm>
            <a:off x="3329875" y="1824430"/>
            <a:ext cx="24831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84" name="Google Shape;484;g2a2e5bf201e_0_1596"/>
          <p:cNvSpPr txBox="1"/>
          <p:nvPr>
            <p:ph idx="7" type="subTitle"/>
          </p:nvPr>
        </p:nvSpPr>
        <p:spPr>
          <a:xfrm>
            <a:off x="713200" y="1509200"/>
            <a:ext cx="2483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485" name="Google Shape;485;g2a2e5bf201e_0_1596"/>
          <p:cNvSpPr txBox="1"/>
          <p:nvPr>
            <p:ph idx="8" type="subTitle"/>
          </p:nvPr>
        </p:nvSpPr>
        <p:spPr>
          <a:xfrm>
            <a:off x="713200" y="1824425"/>
            <a:ext cx="24831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86" name="Google Shape;486;g2a2e5bf201e_0_1596"/>
          <p:cNvSpPr txBox="1"/>
          <p:nvPr>
            <p:ph idx="9" type="subTitle"/>
          </p:nvPr>
        </p:nvSpPr>
        <p:spPr>
          <a:xfrm>
            <a:off x="713200" y="3005921"/>
            <a:ext cx="2483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487" name="Google Shape;487;g2a2e5bf201e_0_1596"/>
          <p:cNvSpPr txBox="1"/>
          <p:nvPr>
            <p:ph idx="13" type="subTitle"/>
          </p:nvPr>
        </p:nvSpPr>
        <p:spPr>
          <a:xfrm>
            <a:off x="713200" y="3321157"/>
            <a:ext cx="24831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88" name="Google Shape;488;g2a2e5bf201e_0_1596"/>
          <p:cNvSpPr txBox="1"/>
          <p:nvPr>
            <p:ph idx="14" type="subTitle"/>
          </p:nvPr>
        </p:nvSpPr>
        <p:spPr>
          <a:xfrm>
            <a:off x="3329875" y="3005918"/>
            <a:ext cx="2483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489" name="Google Shape;489;g2a2e5bf201e_0_1596"/>
          <p:cNvSpPr txBox="1"/>
          <p:nvPr>
            <p:ph idx="15" type="subTitle"/>
          </p:nvPr>
        </p:nvSpPr>
        <p:spPr>
          <a:xfrm>
            <a:off x="3329875" y="3321153"/>
            <a:ext cx="24831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90" name="Google Shape;490;g2a2e5bf201e_0_1596"/>
          <p:cNvSpPr/>
          <p:nvPr/>
        </p:nvSpPr>
        <p:spPr>
          <a:xfrm flipH="1">
            <a:off x="-25633" y="4502650"/>
            <a:ext cx="9169408" cy="640877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1" name="Google Shape;491;g2a2e5bf201e_0_1596"/>
          <p:cNvGrpSpPr/>
          <p:nvPr/>
        </p:nvGrpSpPr>
        <p:grpSpPr>
          <a:xfrm>
            <a:off x="556866" y="4550545"/>
            <a:ext cx="236303" cy="324282"/>
            <a:chOff x="4886375" y="3116500"/>
            <a:chExt cx="372600" cy="511325"/>
          </a:xfrm>
        </p:grpSpPr>
        <p:sp>
          <p:nvSpPr>
            <p:cNvPr id="492" name="Google Shape;492;g2a2e5bf201e_0_1596"/>
            <p:cNvSpPr/>
            <p:nvPr/>
          </p:nvSpPr>
          <p:spPr>
            <a:xfrm>
              <a:off x="4886375" y="3116500"/>
              <a:ext cx="357525" cy="357525"/>
            </a:xfrm>
            <a:custGeom>
              <a:rect b="b" l="l" r="r" t="t"/>
              <a:pathLst>
                <a:path extrusionOk="0" h="14301" w="14301">
                  <a:moveTo>
                    <a:pt x="7151" y="1"/>
                  </a:moveTo>
                  <a:cubicBezTo>
                    <a:pt x="3202" y="1"/>
                    <a:pt x="1" y="3202"/>
                    <a:pt x="1" y="7151"/>
                  </a:cubicBezTo>
                  <a:cubicBezTo>
                    <a:pt x="1" y="11100"/>
                    <a:pt x="3202" y="14301"/>
                    <a:pt x="7151" y="14301"/>
                  </a:cubicBezTo>
                  <a:cubicBezTo>
                    <a:pt x="11100" y="14301"/>
                    <a:pt x="14301" y="11100"/>
                    <a:pt x="14301" y="7151"/>
                  </a:cubicBezTo>
                  <a:cubicBezTo>
                    <a:pt x="14301" y="3202"/>
                    <a:pt x="11100" y="1"/>
                    <a:pt x="71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g2a2e5bf201e_0_1596"/>
            <p:cNvSpPr/>
            <p:nvPr/>
          </p:nvSpPr>
          <p:spPr>
            <a:xfrm>
              <a:off x="4886375" y="3295250"/>
              <a:ext cx="372600" cy="332575"/>
            </a:xfrm>
            <a:custGeom>
              <a:rect b="b" l="l" r="r" t="t"/>
              <a:pathLst>
                <a:path extrusionOk="0" h="13303" w="14904">
                  <a:moveTo>
                    <a:pt x="1" y="1"/>
                  </a:moveTo>
                  <a:cubicBezTo>
                    <a:pt x="219" y="7816"/>
                    <a:pt x="7151" y="13303"/>
                    <a:pt x="7151" y="13303"/>
                  </a:cubicBezTo>
                  <a:cubicBezTo>
                    <a:pt x="14904" y="5384"/>
                    <a:pt x="14301" y="1"/>
                    <a:pt x="14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g2a2e5bf201e_0_1596"/>
            <p:cNvSpPr/>
            <p:nvPr/>
          </p:nvSpPr>
          <p:spPr>
            <a:xfrm>
              <a:off x="4975500" y="3205625"/>
              <a:ext cx="179300" cy="179300"/>
            </a:xfrm>
            <a:custGeom>
              <a:rect b="b" l="l" r="r" t="t"/>
              <a:pathLst>
                <a:path extrusionOk="0" h="7172" w="7172">
                  <a:moveTo>
                    <a:pt x="3586" y="0"/>
                  </a:moveTo>
                  <a:cubicBezTo>
                    <a:pt x="1611" y="0"/>
                    <a:pt x="0" y="1601"/>
                    <a:pt x="0" y="3586"/>
                  </a:cubicBezTo>
                  <a:cubicBezTo>
                    <a:pt x="0" y="5560"/>
                    <a:pt x="1611" y="7171"/>
                    <a:pt x="3586" y="7171"/>
                  </a:cubicBezTo>
                  <a:cubicBezTo>
                    <a:pt x="5571" y="7171"/>
                    <a:pt x="7171" y="5560"/>
                    <a:pt x="7171" y="3586"/>
                  </a:cubicBezTo>
                  <a:cubicBezTo>
                    <a:pt x="7171" y="1601"/>
                    <a:pt x="5571" y="0"/>
                    <a:pt x="3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g2a2e5bf201e_0_1596"/>
          <p:cNvSpPr/>
          <p:nvPr/>
        </p:nvSpPr>
        <p:spPr>
          <a:xfrm flipH="1">
            <a:off x="6707425" y="2765724"/>
            <a:ext cx="2496099" cy="2377805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g2a2e5bf201e_0_1596"/>
          <p:cNvSpPr/>
          <p:nvPr/>
        </p:nvSpPr>
        <p:spPr>
          <a:xfrm flipH="1">
            <a:off x="4363150" y="-25925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a2e5bf201e_0_1617"/>
          <p:cNvSpPr/>
          <p:nvPr/>
        </p:nvSpPr>
        <p:spPr>
          <a:xfrm>
            <a:off x="-310275" y="3081200"/>
            <a:ext cx="12306613" cy="2062270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2a2e5bf201e_0_1617"/>
          <p:cNvSpPr/>
          <p:nvPr/>
        </p:nvSpPr>
        <p:spPr>
          <a:xfrm>
            <a:off x="0" y="2692024"/>
            <a:ext cx="2806949" cy="2451440"/>
          </a:xfrm>
          <a:custGeom>
            <a:rect b="b" l="l" r="r" t="t"/>
            <a:pathLst>
              <a:path extrusionOk="0" h="82547" w="61475">
                <a:moveTo>
                  <a:pt x="0" y="0"/>
                </a:moveTo>
                <a:lnTo>
                  <a:pt x="0" y="82546"/>
                </a:lnTo>
                <a:lnTo>
                  <a:pt x="61475" y="82546"/>
                </a:lnTo>
                <a:cubicBezTo>
                  <a:pt x="56684" y="75062"/>
                  <a:pt x="53268" y="71065"/>
                  <a:pt x="40136" y="69968"/>
                </a:cubicBezTo>
                <a:cubicBezTo>
                  <a:pt x="38457" y="56451"/>
                  <a:pt x="28120" y="45529"/>
                  <a:pt x="17218" y="45529"/>
                </a:cubicBezTo>
                <a:cubicBezTo>
                  <a:pt x="16939" y="45529"/>
                  <a:pt x="16659" y="45536"/>
                  <a:pt x="16379" y="45551"/>
                </a:cubicBezTo>
                <a:cubicBezTo>
                  <a:pt x="15639" y="36790"/>
                  <a:pt x="14880" y="27923"/>
                  <a:pt x="12436" y="19653"/>
                </a:cubicBezTo>
                <a:cubicBezTo>
                  <a:pt x="9992" y="11392"/>
                  <a:pt x="7048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2a2e5bf201e_0_1617"/>
          <p:cNvSpPr/>
          <p:nvPr/>
        </p:nvSpPr>
        <p:spPr>
          <a:xfrm flipH="1" rot="10800000">
            <a:off x="5846875" y="4267170"/>
            <a:ext cx="3892422" cy="87633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2a2e5bf201e_0_1617"/>
          <p:cNvSpPr txBox="1"/>
          <p:nvPr>
            <p:ph type="title"/>
          </p:nvPr>
        </p:nvSpPr>
        <p:spPr>
          <a:xfrm>
            <a:off x="1033450" y="1179425"/>
            <a:ext cx="4977900" cy="23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2" name="Google Shape;502;g2a2e5bf201e_0_1617"/>
          <p:cNvSpPr/>
          <p:nvPr/>
        </p:nvSpPr>
        <p:spPr>
          <a:xfrm flipH="1" rot="10800000">
            <a:off x="-146103" y="-93787"/>
            <a:ext cx="2142600" cy="2156712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_1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2e5bf201e_0_1623"/>
          <p:cNvSpPr txBox="1"/>
          <p:nvPr>
            <p:ph type="title"/>
          </p:nvPr>
        </p:nvSpPr>
        <p:spPr>
          <a:xfrm>
            <a:off x="948700" y="3538625"/>
            <a:ext cx="39123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05" name="Google Shape;505;g2a2e5bf201e_0_1623"/>
          <p:cNvSpPr txBox="1"/>
          <p:nvPr>
            <p:ph idx="1" type="subTitle"/>
          </p:nvPr>
        </p:nvSpPr>
        <p:spPr>
          <a:xfrm>
            <a:off x="948700" y="1207275"/>
            <a:ext cx="39123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9pPr>
          </a:lstStyle>
          <a:p/>
        </p:txBody>
      </p:sp>
      <p:sp>
        <p:nvSpPr>
          <p:cNvPr id="506" name="Google Shape;506;g2a2e5bf201e_0_1623"/>
          <p:cNvSpPr/>
          <p:nvPr>
            <p:ph idx="2" type="pic"/>
          </p:nvPr>
        </p:nvSpPr>
        <p:spPr>
          <a:xfrm>
            <a:off x="5429575" y="539500"/>
            <a:ext cx="3001200" cy="4069200"/>
          </a:xfrm>
          <a:prstGeom prst="rect">
            <a:avLst/>
          </a:prstGeom>
          <a:noFill/>
          <a:ln>
            <a:noFill/>
          </a:ln>
        </p:spPr>
      </p:sp>
      <p:sp>
        <p:nvSpPr>
          <p:cNvPr id="507" name="Google Shape;507;g2a2e5bf201e_0_1623"/>
          <p:cNvSpPr/>
          <p:nvPr/>
        </p:nvSpPr>
        <p:spPr>
          <a:xfrm>
            <a:off x="-59" y="3855999"/>
            <a:ext cx="9144059" cy="1363080"/>
          </a:xfrm>
          <a:custGeom>
            <a:rect b="b" l="l" r="r" t="t"/>
            <a:pathLst>
              <a:path extrusionOk="0" h="73215" w="180143">
                <a:moveTo>
                  <a:pt x="169301" y="1"/>
                </a:moveTo>
                <a:cubicBezTo>
                  <a:pt x="160572" y="1"/>
                  <a:pt x="152098" y="2747"/>
                  <a:pt x="143717" y="6797"/>
                </a:cubicBezTo>
                <a:cubicBezTo>
                  <a:pt x="139935" y="8626"/>
                  <a:pt x="136152" y="10486"/>
                  <a:pt x="132587" y="12700"/>
                </a:cubicBezTo>
                <a:cubicBezTo>
                  <a:pt x="110628" y="26345"/>
                  <a:pt x="99196" y="55683"/>
                  <a:pt x="74847" y="64308"/>
                </a:cubicBezTo>
                <a:cubicBezTo>
                  <a:pt x="65471" y="67632"/>
                  <a:pt x="56641" y="69003"/>
                  <a:pt x="48510" y="69003"/>
                </a:cubicBezTo>
                <a:cubicBezTo>
                  <a:pt x="25754" y="69003"/>
                  <a:pt x="8469" y="58267"/>
                  <a:pt x="1" y="49562"/>
                </a:cubicBezTo>
                <a:lnTo>
                  <a:pt x="1" y="73215"/>
                </a:lnTo>
                <a:lnTo>
                  <a:pt x="180143" y="73215"/>
                </a:lnTo>
                <a:lnTo>
                  <a:pt x="180143" y="1476"/>
                </a:lnTo>
                <a:cubicBezTo>
                  <a:pt x="176479" y="460"/>
                  <a:pt x="172869" y="1"/>
                  <a:pt x="1693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a2e5bf201e_0_1628"/>
          <p:cNvSpPr/>
          <p:nvPr>
            <p:ph idx="2" type="pic"/>
          </p:nvPr>
        </p:nvSpPr>
        <p:spPr>
          <a:xfrm>
            <a:off x="-39700" y="-54125"/>
            <a:ext cx="9243600" cy="5197500"/>
          </a:xfrm>
          <a:prstGeom prst="rect">
            <a:avLst/>
          </a:prstGeom>
          <a:noFill/>
          <a:ln>
            <a:noFill/>
          </a:ln>
        </p:spPr>
      </p:sp>
      <p:sp>
        <p:nvSpPr>
          <p:cNvPr id="510" name="Google Shape;510;g2a2e5bf201e_0_1628"/>
          <p:cNvSpPr txBox="1"/>
          <p:nvPr>
            <p:ph idx="1" type="body"/>
          </p:nvPr>
        </p:nvSpPr>
        <p:spPr>
          <a:xfrm>
            <a:off x="713225" y="539500"/>
            <a:ext cx="7717500" cy="61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Hind"/>
                <a:ea typeface="Hind"/>
                <a:cs typeface="Hind"/>
                <a:sym typeface="Hind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a2e5bf201e_0_1631"/>
          <p:cNvSpPr/>
          <p:nvPr/>
        </p:nvSpPr>
        <p:spPr>
          <a:xfrm>
            <a:off x="0" y="1005060"/>
            <a:ext cx="9144020" cy="4256979"/>
          </a:xfrm>
          <a:custGeom>
            <a:rect b="b" l="l" r="r" t="t"/>
            <a:pathLst>
              <a:path extrusionOk="0" h="132906" w="285483">
                <a:moveTo>
                  <a:pt x="0" y="0"/>
                </a:moveTo>
                <a:lnTo>
                  <a:pt x="0" y="132905"/>
                </a:lnTo>
                <a:lnTo>
                  <a:pt x="285482" y="132905"/>
                </a:lnTo>
                <a:lnTo>
                  <a:pt x="285482" y="100656"/>
                </a:lnTo>
                <a:cubicBezTo>
                  <a:pt x="272574" y="90659"/>
                  <a:pt x="254500" y="87297"/>
                  <a:pt x="237056" y="87297"/>
                </a:cubicBezTo>
                <a:cubicBezTo>
                  <a:pt x="218260" y="87297"/>
                  <a:pt x="200194" y="91200"/>
                  <a:pt x="190107" y="94911"/>
                </a:cubicBezTo>
                <a:cubicBezTo>
                  <a:pt x="166592" y="103555"/>
                  <a:pt x="158759" y="105652"/>
                  <a:pt x="137821" y="108712"/>
                </a:cubicBezTo>
                <a:cubicBezTo>
                  <a:pt x="133761" y="109305"/>
                  <a:pt x="129688" y="109591"/>
                  <a:pt x="125629" y="109591"/>
                </a:cubicBezTo>
                <a:cubicBezTo>
                  <a:pt x="93809" y="109591"/>
                  <a:pt x="62860" y="92039"/>
                  <a:pt x="45881" y="67639"/>
                </a:cubicBezTo>
                <a:cubicBezTo>
                  <a:pt x="35024" y="52045"/>
                  <a:pt x="29109" y="34176"/>
                  <a:pt x="20278" y="17601"/>
                </a:cubicBezTo>
                <a:cubicBezTo>
                  <a:pt x="17012" y="11464"/>
                  <a:pt x="12980" y="5174"/>
                  <a:pt x="6254" y="1963"/>
                </a:cubicBezTo>
                <a:cubicBezTo>
                  <a:pt x="4077" y="919"/>
                  <a:pt x="2435" y="38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2a2e5bf201e_0_1631"/>
          <p:cNvSpPr txBox="1"/>
          <p:nvPr>
            <p:ph type="title"/>
          </p:nvPr>
        </p:nvSpPr>
        <p:spPr>
          <a:xfrm>
            <a:off x="4238525" y="1809500"/>
            <a:ext cx="41787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14" name="Google Shape;514;g2a2e5bf201e_0_1631"/>
          <p:cNvSpPr txBox="1"/>
          <p:nvPr>
            <p:ph idx="2" type="title"/>
          </p:nvPr>
        </p:nvSpPr>
        <p:spPr>
          <a:xfrm>
            <a:off x="4238525" y="539500"/>
            <a:ext cx="14913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15" name="Google Shape;515;g2a2e5bf201e_0_1631"/>
          <p:cNvSpPr txBox="1"/>
          <p:nvPr>
            <p:ph idx="1" type="subTitle"/>
          </p:nvPr>
        </p:nvSpPr>
        <p:spPr>
          <a:xfrm>
            <a:off x="4238525" y="3062750"/>
            <a:ext cx="41787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516" name="Google Shape;516;g2a2e5bf201e_0_1631"/>
          <p:cNvSpPr/>
          <p:nvPr>
            <p:ph idx="3" type="pic"/>
          </p:nvPr>
        </p:nvSpPr>
        <p:spPr>
          <a:xfrm>
            <a:off x="713225" y="539500"/>
            <a:ext cx="3233100" cy="4069200"/>
          </a:xfrm>
          <a:prstGeom prst="rect">
            <a:avLst/>
          </a:prstGeom>
          <a:noFill/>
          <a:ln>
            <a:noFill/>
          </a:ln>
        </p:spPr>
      </p:sp>
      <p:sp>
        <p:nvSpPr>
          <p:cNvPr id="517" name="Google Shape;517;g2a2e5bf201e_0_1631"/>
          <p:cNvSpPr/>
          <p:nvPr/>
        </p:nvSpPr>
        <p:spPr>
          <a:xfrm>
            <a:off x="7544600" y="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a2e5bf201e_0_1638"/>
          <p:cNvSpPr/>
          <p:nvPr/>
        </p:nvSpPr>
        <p:spPr>
          <a:xfrm flipH="1">
            <a:off x="0" y="1005060"/>
            <a:ext cx="9144020" cy="4256979"/>
          </a:xfrm>
          <a:custGeom>
            <a:rect b="b" l="l" r="r" t="t"/>
            <a:pathLst>
              <a:path extrusionOk="0" h="132906" w="285483">
                <a:moveTo>
                  <a:pt x="0" y="0"/>
                </a:moveTo>
                <a:lnTo>
                  <a:pt x="0" y="132905"/>
                </a:lnTo>
                <a:lnTo>
                  <a:pt x="285482" y="132905"/>
                </a:lnTo>
                <a:lnTo>
                  <a:pt x="285482" y="100656"/>
                </a:lnTo>
                <a:cubicBezTo>
                  <a:pt x="272574" y="90659"/>
                  <a:pt x="254500" y="87297"/>
                  <a:pt x="237056" y="87297"/>
                </a:cubicBezTo>
                <a:cubicBezTo>
                  <a:pt x="218260" y="87297"/>
                  <a:pt x="200194" y="91200"/>
                  <a:pt x="190107" y="94911"/>
                </a:cubicBezTo>
                <a:cubicBezTo>
                  <a:pt x="166592" y="103555"/>
                  <a:pt x="158759" y="105652"/>
                  <a:pt x="137821" y="108712"/>
                </a:cubicBezTo>
                <a:cubicBezTo>
                  <a:pt x="133761" y="109305"/>
                  <a:pt x="129688" y="109591"/>
                  <a:pt x="125629" y="109591"/>
                </a:cubicBezTo>
                <a:cubicBezTo>
                  <a:pt x="93809" y="109591"/>
                  <a:pt x="62860" y="92039"/>
                  <a:pt x="45881" y="67639"/>
                </a:cubicBezTo>
                <a:cubicBezTo>
                  <a:pt x="35024" y="52045"/>
                  <a:pt x="29109" y="34176"/>
                  <a:pt x="20278" y="17601"/>
                </a:cubicBezTo>
                <a:cubicBezTo>
                  <a:pt x="17012" y="11464"/>
                  <a:pt x="12980" y="5174"/>
                  <a:pt x="6254" y="1963"/>
                </a:cubicBezTo>
                <a:cubicBezTo>
                  <a:pt x="4077" y="919"/>
                  <a:pt x="2435" y="38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g2a2e5bf201e_0_1638"/>
          <p:cNvSpPr/>
          <p:nvPr/>
        </p:nvSpPr>
        <p:spPr>
          <a:xfrm flipH="1">
            <a:off x="-453675" y="3624775"/>
            <a:ext cx="4119850" cy="1697525"/>
          </a:xfrm>
          <a:custGeom>
            <a:rect b="b" l="l" r="r" t="t"/>
            <a:pathLst>
              <a:path extrusionOk="0" h="67901" w="164794">
                <a:moveTo>
                  <a:pt x="153794" y="0"/>
                </a:moveTo>
                <a:cubicBezTo>
                  <a:pt x="153280" y="0"/>
                  <a:pt x="152753" y="74"/>
                  <a:pt x="152211" y="227"/>
                </a:cubicBezTo>
                <a:cubicBezTo>
                  <a:pt x="144510" y="2399"/>
                  <a:pt x="146959" y="13812"/>
                  <a:pt x="146959" y="13812"/>
                </a:cubicBezTo>
                <a:cubicBezTo>
                  <a:pt x="144392" y="11611"/>
                  <a:pt x="141689" y="10878"/>
                  <a:pt x="139225" y="10878"/>
                </a:cubicBezTo>
                <a:cubicBezTo>
                  <a:pt x="134297" y="10878"/>
                  <a:pt x="130328" y="13812"/>
                  <a:pt x="130328" y="13812"/>
                </a:cubicBezTo>
                <a:cubicBezTo>
                  <a:pt x="128250" y="13068"/>
                  <a:pt x="126515" y="12777"/>
                  <a:pt x="125073" y="12777"/>
                </a:cubicBezTo>
                <a:cubicBezTo>
                  <a:pt x="119890" y="12777"/>
                  <a:pt x="118491" y="16538"/>
                  <a:pt x="118491" y="16538"/>
                </a:cubicBezTo>
                <a:cubicBezTo>
                  <a:pt x="118491" y="16538"/>
                  <a:pt x="113941" y="10845"/>
                  <a:pt x="103936" y="10845"/>
                </a:cubicBezTo>
                <a:cubicBezTo>
                  <a:pt x="100969" y="10845"/>
                  <a:pt x="97522" y="11345"/>
                  <a:pt x="93571" y="12644"/>
                </a:cubicBezTo>
                <a:cubicBezTo>
                  <a:pt x="76309" y="18311"/>
                  <a:pt x="80618" y="35530"/>
                  <a:pt x="80618" y="35530"/>
                </a:cubicBezTo>
                <a:cubicBezTo>
                  <a:pt x="62716" y="37910"/>
                  <a:pt x="64991" y="52896"/>
                  <a:pt x="64991" y="52896"/>
                </a:cubicBezTo>
                <a:cubicBezTo>
                  <a:pt x="64991" y="52896"/>
                  <a:pt x="60147" y="48349"/>
                  <a:pt x="48187" y="48349"/>
                </a:cubicBezTo>
                <a:cubicBezTo>
                  <a:pt x="44716" y="48349"/>
                  <a:pt x="40644" y="48732"/>
                  <a:pt x="35918" y="49721"/>
                </a:cubicBezTo>
                <a:cubicBezTo>
                  <a:pt x="14909" y="54125"/>
                  <a:pt x="0" y="67900"/>
                  <a:pt x="0" y="67900"/>
                </a:cubicBezTo>
                <a:lnTo>
                  <a:pt x="161496" y="67900"/>
                </a:lnTo>
                <a:cubicBezTo>
                  <a:pt x="161496" y="67900"/>
                  <a:pt x="161496" y="43621"/>
                  <a:pt x="163200" y="27708"/>
                </a:cubicBezTo>
                <a:cubicBezTo>
                  <a:pt x="164793" y="12923"/>
                  <a:pt x="160575" y="0"/>
                  <a:pt x="1537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g2a2e5bf201e_0_1638"/>
          <p:cNvSpPr/>
          <p:nvPr/>
        </p:nvSpPr>
        <p:spPr>
          <a:xfrm flipH="1" rot="10800000">
            <a:off x="-86575" y="-66669"/>
            <a:ext cx="2804565" cy="1444565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2a2e5bf201e_0_1638"/>
          <p:cNvSpPr txBox="1"/>
          <p:nvPr>
            <p:ph hasCustomPrompt="1" type="title"/>
          </p:nvPr>
        </p:nvSpPr>
        <p:spPr>
          <a:xfrm>
            <a:off x="778150" y="1418450"/>
            <a:ext cx="5956200" cy="12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3" name="Google Shape;523;g2a2e5bf201e_0_1638"/>
          <p:cNvSpPr txBox="1"/>
          <p:nvPr>
            <p:ph idx="1" type="body"/>
          </p:nvPr>
        </p:nvSpPr>
        <p:spPr>
          <a:xfrm>
            <a:off x="778150" y="2758500"/>
            <a:ext cx="59562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a2e5bf201e_0_1644"/>
          <p:cNvSpPr txBox="1"/>
          <p:nvPr>
            <p:ph type="title"/>
          </p:nvPr>
        </p:nvSpPr>
        <p:spPr>
          <a:xfrm>
            <a:off x="1197575" y="3384700"/>
            <a:ext cx="3835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26" name="Google Shape;526;g2a2e5bf201e_0_1644"/>
          <p:cNvSpPr txBox="1"/>
          <p:nvPr>
            <p:ph idx="2" type="title"/>
          </p:nvPr>
        </p:nvSpPr>
        <p:spPr>
          <a:xfrm>
            <a:off x="1197575" y="537225"/>
            <a:ext cx="3835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27" name="Google Shape;527;g2a2e5bf201e_0_1644"/>
          <p:cNvSpPr txBox="1"/>
          <p:nvPr>
            <p:ph idx="3" type="title"/>
          </p:nvPr>
        </p:nvSpPr>
        <p:spPr>
          <a:xfrm>
            <a:off x="1197575" y="1960988"/>
            <a:ext cx="3835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28" name="Google Shape;528;g2a2e5bf201e_0_1644"/>
          <p:cNvSpPr txBox="1"/>
          <p:nvPr>
            <p:ph idx="1" type="subTitle"/>
          </p:nvPr>
        </p:nvSpPr>
        <p:spPr>
          <a:xfrm>
            <a:off x="1197575" y="4078900"/>
            <a:ext cx="38358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29" name="Google Shape;529;g2a2e5bf201e_0_1644"/>
          <p:cNvSpPr txBox="1"/>
          <p:nvPr>
            <p:ph idx="4" type="subTitle"/>
          </p:nvPr>
        </p:nvSpPr>
        <p:spPr>
          <a:xfrm>
            <a:off x="1197575" y="2655188"/>
            <a:ext cx="38358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30" name="Google Shape;530;g2a2e5bf201e_0_1644"/>
          <p:cNvSpPr txBox="1"/>
          <p:nvPr>
            <p:ph idx="5" type="subTitle"/>
          </p:nvPr>
        </p:nvSpPr>
        <p:spPr>
          <a:xfrm>
            <a:off x="1197792" y="1231475"/>
            <a:ext cx="38358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31" name="Google Shape;531;g2a2e5bf201e_0_1644"/>
          <p:cNvSpPr/>
          <p:nvPr/>
        </p:nvSpPr>
        <p:spPr>
          <a:xfrm flipH="1">
            <a:off x="5567116" y="1961001"/>
            <a:ext cx="3576884" cy="3210017"/>
          </a:xfrm>
          <a:custGeom>
            <a:rect b="b" l="l" r="r" t="t"/>
            <a:pathLst>
              <a:path extrusionOk="0" h="81102" w="90371">
                <a:moveTo>
                  <a:pt x="0" y="1"/>
                </a:moveTo>
                <a:lnTo>
                  <a:pt x="0" y="81101"/>
                </a:lnTo>
                <a:lnTo>
                  <a:pt x="90370" y="81101"/>
                </a:lnTo>
                <a:cubicBezTo>
                  <a:pt x="88327" y="75651"/>
                  <a:pt x="84803" y="71110"/>
                  <a:pt x="80539" y="68416"/>
                </a:cubicBezTo>
                <a:cubicBezTo>
                  <a:pt x="76798" y="66057"/>
                  <a:pt x="72755" y="65170"/>
                  <a:pt x="68608" y="65170"/>
                </a:cubicBezTo>
                <a:cubicBezTo>
                  <a:pt x="62718" y="65170"/>
                  <a:pt x="56619" y="66958"/>
                  <a:pt x="50877" y="68853"/>
                </a:cubicBezTo>
                <a:cubicBezTo>
                  <a:pt x="50457" y="60289"/>
                  <a:pt x="46737" y="52090"/>
                  <a:pt x="41099" y="47291"/>
                </a:cubicBezTo>
                <a:cubicBezTo>
                  <a:pt x="37427" y="44166"/>
                  <a:pt x="32988" y="42536"/>
                  <a:pt x="28558" y="42536"/>
                </a:cubicBezTo>
                <a:cubicBezTo>
                  <a:pt x="26196" y="42536"/>
                  <a:pt x="23837" y="42999"/>
                  <a:pt x="21598" y="43945"/>
                </a:cubicBezTo>
                <a:cubicBezTo>
                  <a:pt x="19947" y="35256"/>
                  <a:pt x="18065" y="26541"/>
                  <a:pt x="14729" y="18663"/>
                </a:cubicBezTo>
                <a:cubicBezTo>
                  <a:pt x="11383" y="10786"/>
                  <a:pt x="6441" y="3721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2a2e5bf201e_0_1644"/>
          <p:cNvSpPr/>
          <p:nvPr/>
        </p:nvSpPr>
        <p:spPr>
          <a:xfrm flipH="1">
            <a:off x="4622473" y="3269175"/>
            <a:ext cx="4521527" cy="1911100"/>
          </a:xfrm>
          <a:custGeom>
            <a:rect b="b" l="l" r="r" t="t"/>
            <a:pathLst>
              <a:path extrusionOk="0" h="67015" w="76213">
                <a:moveTo>
                  <a:pt x="0" y="0"/>
                </a:moveTo>
                <a:lnTo>
                  <a:pt x="0" y="67015"/>
                </a:lnTo>
                <a:lnTo>
                  <a:pt x="76212" y="67015"/>
                </a:lnTo>
                <a:cubicBezTo>
                  <a:pt x="74036" y="62474"/>
                  <a:pt x="69343" y="59396"/>
                  <a:pt x="64348" y="58308"/>
                </a:cubicBezTo>
                <a:cubicBezTo>
                  <a:pt x="62674" y="57941"/>
                  <a:pt x="60971" y="57775"/>
                  <a:pt x="59263" y="57775"/>
                </a:cubicBezTo>
                <a:cubicBezTo>
                  <a:pt x="55873" y="57775"/>
                  <a:pt x="52462" y="58427"/>
                  <a:pt x="49217" y="59441"/>
                </a:cubicBezTo>
                <a:cubicBezTo>
                  <a:pt x="46604" y="53268"/>
                  <a:pt x="41438" y="48263"/>
                  <a:pt x="35318" y="45328"/>
                </a:cubicBezTo>
                <a:cubicBezTo>
                  <a:pt x="30497" y="43009"/>
                  <a:pt x="25116" y="41930"/>
                  <a:pt x="19734" y="41930"/>
                </a:cubicBezTo>
                <a:cubicBezTo>
                  <a:pt x="18285" y="41930"/>
                  <a:pt x="16836" y="42008"/>
                  <a:pt x="15398" y="42161"/>
                </a:cubicBezTo>
                <a:cubicBezTo>
                  <a:pt x="14523" y="34828"/>
                  <a:pt x="13631" y="27459"/>
                  <a:pt x="11446" y="20403"/>
                </a:cubicBezTo>
                <a:cubicBezTo>
                  <a:pt x="9260" y="13337"/>
                  <a:pt x="5549" y="4978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2a2e5bf201e_0_1644"/>
          <p:cNvSpPr/>
          <p:nvPr/>
        </p:nvSpPr>
        <p:spPr>
          <a:xfrm flipH="1" rot="10800000">
            <a:off x="-2" y="-43369"/>
            <a:ext cx="2274235" cy="2362719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6"/>
          <p:cNvSpPr txBox="1"/>
          <p:nvPr>
            <p:ph idx="1" type="subTitle"/>
          </p:nvPr>
        </p:nvSpPr>
        <p:spPr>
          <a:xfrm>
            <a:off x="713225" y="2090525"/>
            <a:ext cx="3124800" cy="17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1" name="Google Shape;51;p66"/>
          <p:cNvSpPr txBox="1"/>
          <p:nvPr>
            <p:ph idx="2" type="subTitle"/>
          </p:nvPr>
        </p:nvSpPr>
        <p:spPr>
          <a:xfrm>
            <a:off x="4600475" y="2090533"/>
            <a:ext cx="3124800" cy="17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2" name="Google Shape;52;p66"/>
          <p:cNvSpPr txBox="1"/>
          <p:nvPr>
            <p:ph type="title"/>
          </p:nvPr>
        </p:nvSpPr>
        <p:spPr>
          <a:xfrm>
            <a:off x="713225" y="1698225"/>
            <a:ext cx="3124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"/>
              <a:buNone/>
              <a:defRPr sz="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53" name="Google Shape;53;p66"/>
          <p:cNvSpPr txBox="1"/>
          <p:nvPr>
            <p:ph idx="3" type="title"/>
          </p:nvPr>
        </p:nvSpPr>
        <p:spPr>
          <a:xfrm>
            <a:off x="4600476" y="1698225"/>
            <a:ext cx="3124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"/>
              <a:buNone/>
              <a:defRPr sz="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"/>
              <a:buNone/>
              <a:defRPr sz="36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54" name="Google Shape;54;p66"/>
          <p:cNvSpPr txBox="1"/>
          <p:nvPr>
            <p:ph idx="4"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55" name="Google Shape;55;p66"/>
          <p:cNvSpPr/>
          <p:nvPr/>
        </p:nvSpPr>
        <p:spPr>
          <a:xfrm>
            <a:off x="-25625" y="4321125"/>
            <a:ext cx="9169408" cy="822375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66"/>
          <p:cNvSpPr/>
          <p:nvPr/>
        </p:nvSpPr>
        <p:spPr>
          <a:xfrm rot="10800000">
            <a:off x="-485141" y="4294275"/>
            <a:ext cx="3233291" cy="849225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_1_1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a2e5bf201e_0_1654"/>
          <p:cNvSpPr txBox="1"/>
          <p:nvPr>
            <p:ph type="title"/>
          </p:nvPr>
        </p:nvSpPr>
        <p:spPr>
          <a:xfrm>
            <a:off x="7200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536" name="Google Shape;536;g2a2e5bf201e_0_1654"/>
          <p:cNvSpPr txBox="1"/>
          <p:nvPr>
            <p:ph idx="2" type="title"/>
          </p:nvPr>
        </p:nvSpPr>
        <p:spPr>
          <a:xfrm>
            <a:off x="3956900" y="2904175"/>
            <a:ext cx="12573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37" name="Google Shape;537;g2a2e5bf201e_0_1654"/>
          <p:cNvSpPr txBox="1"/>
          <p:nvPr>
            <p:ph idx="3" type="title"/>
          </p:nvPr>
        </p:nvSpPr>
        <p:spPr>
          <a:xfrm>
            <a:off x="1334400" y="2904175"/>
            <a:ext cx="12573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38" name="Google Shape;538;g2a2e5bf201e_0_1654"/>
          <p:cNvSpPr txBox="1"/>
          <p:nvPr>
            <p:ph idx="1" type="subTitle"/>
          </p:nvPr>
        </p:nvSpPr>
        <p:spPr>
          <a:xfrm>
            <a:off x="834000" y="3561376"/>
            <a:ext cx="22581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539" name="Google Shape;539;g2a2e5bf201e_0_1654"/>
          <p:cNvSpPr txBox="1"/>
          <p:nvPr>
            <p:ph idx="4" type="subTitle"/>
          </p:nvPr>
        </p:nvSpPr>
        <p:spPr>
          <a:xfrm>
            <a:off x="834000" y="3985773"/>
            <a:ext cx="2258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40" name="Google Shape;540;g2a2e5bf201e_0_1654"/>
          <p:cNvSpPr txBox="1"/>
          <p:nvPr>
            <p:ph idx="5" type="subTitle"/>
          </p:nvPr>
        </p:nvSpPr>
        <p:spPr>
          <a:xfrm>
            <a:off x="3449725" y="3561376"/>
            <a:ext cx="22581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541" name="Google Shape;541;g2a2e5bf201e_0_1654"/>
          <p:cNvSpPr txBox="1"/>
          <p:nvPr>
            <p:ph idx="6" type="subTitle"/>
          </p:nvPr>
        </p:nvSpPr>
        <p:spPr>
          <a:xfrm>
            <a:off x="3449725" y="3985773"/>
            <a:ext cx="2258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42" name="Google Shape;542;g2a2e5bf201e_0_1654"/>
          <p:cNvSpPr txBox="1"/>
          <p:nvPr>
            <p:ph idx="7" type="subTitle"/>
          </p:nvPr>
        </p:nvSpPr>
        <p:spPr>
          <a:xfrm>
            <a:off x="6065450" y="3561376"/>
            <a:ext cx="22581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543" name="Google Shape;543;g2a2e5bf201e_0_1654"/>
          <p:cNvSpPr txBox="1"/>
          <p:nvPr>
            <p:ph idx="8" type="subTitle"/>
          </p:nvPr>
        </p:nvSpPr>
        <p:spPr>
          <a:xfrm>
            <a:off x="6065450" y="3985773"/>
            <a:ext cx="22581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44" name="Google Shape;544;g2a2e5bf201e_0_1654"/>
          <p:cNvSpPr txBox="1"/>
          <p:nvPr>
            <p:ph idx="9" type="title"/>
          </p:nvPr>
        </p:nvSpPr>
        <p:spPr>
          <a:xfrm>
            <a:off x="6565850" y="2904175"/>
            <a:ext cx="12573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45" name="Google Shape;545;g2a2e5bf201e_0_1654"/>
          <p:cNvSpPr/>
          <p:nvPr/>
        </p:nvSpPr>
        <p:spPr>
          <a:xfrm flipH="1">
            <a:off x="-25633" y="4719026"/>
            <a:ext cx="9169408" cy="424510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2a2e5bf201e_0_1654"/>
          <p:cNvSpPr/>
          <p:nvPr/>
        </p:nvSpPr>
        <p:spPr>
          <a:xfrm flipH="1">
            <a:off x="7571295" y="3588651"/>
            <a:ext cx="1632230" cy="1554876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a2e5bf201e_0_1667"/>
          <p:cNvSpPr/>
          <p:nvPr/>
        </p:nvSpPr>
        <p:spPr>
          <a:xfrm>
            <a:off x="-416600" y="3159000"/>
            <a:ext cx="9560594" cy="2292557"/>
          </a:xfrm>
          <a:custGeom>
            <a:rect b="b" l="l" r="r" t="t"/>
            <a:pathLst>
              <a:path extrusionOk="0" h="68501" w="285668">
                <a:moveTo>
                  <a:pt x="59461" y="0"/>
                </a:moveTo>
                <a:cubicBezTo>
                  <a:pt x="57978" y="0"/>
                  <a:pt x="56495" y="24"/>
                  <a:pt x="55014" y="71"/>
                </a:cubicBezTo>
                <a:cubicBezTo>
                  <a:pt x="36291" y="648"/>
                  <a:pt x="17849" y="4768"/>
                  <a:pt x="0" y="10257"/>
                </a:cubicBezTo>
                <a:lnTo>
                  <a:pt x="0" y="68501"/>
                </a:lnTo>
                <a:lnTo>
                  <a:pt x="285668" y="68402"/>
                </a:lnTo>
                <a:lnTo>
                  <a:pt x="284926" y="8674"/>
                </a:lnTo>
                <a:cubicBezTo>
                  <a:pt x="272153" y="19074"/>
                  <a:pt x="279586" y="36363"/>
                  <a:pt x="266863" y="46169"/>
                </a:cubicBezTo>
                <a:cubicBezTo>
                  <a:pt x="254809" y="55474"/>
                  <a:pt x="235262" y="59718"/>
                  <a:pt x="215576" y="59718"/>
                </a:cubicBezTo>
                <a:cubicBezTo>
                  <a:pt x="197119" y="59718"/>
                  <a:pt x="178539" y="55988"/>
                  <a:pt x="165899" y="49201"/>
                </a:cubicBezTo>
                <a:cubicBezTo>
                  <a:pt x="145792" y="38406"/>
                  <a:pt x="129954" y="21035"/>
                  <a:pt x="109484" y="10866"/>
                </a:cubicBezTo>
                <a:cubicBezTo>
                  <a:pt x="94124" y="3232"/>
                  <a:pt x="76738" y="0"/>
                  <a:pt x="594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2a2e5bf201e_0_1667"/>
          <p:cNvSpPr txBox="1"/>
          <p:nvPr>
            <p:ph idx="1" type="subTitle"/>
          </p:nvPr>
        </p:nvSpPr>
        <p:spPr>
          <a:xfrm>
            <a:off x="4224525" y="2785925"/>
            <a:ext cx="40449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550" name="Google Shape;550;g2a2e5bf201e_0_1667"/>
          <p:cNvSpPr txBox="1"/>
          <p:nvPr>
            <p:ph type="title"/>
          </p:nvPr>
        </p:nvSpPr>
        <p:spPr>
          <a:xfrm>
            <a:off x="4224525" y="986125"/>
            <a:ext cx="40449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51" name="Google Shape;551;g2a2e5bf201e_0_1667"/>
          <p:cNvSpPr/>
          <p:nvPr>
            <p:ph idx="2" type="pic"/>
          </p:nvPr>
        </p:nvSpPr>
        <p:spPr>
          <a:xfrm>
            <a:off x="713225" y="539500"/>
            <a:ext cx="3215400" cy="4069200"/>
          </a:xfrm>
          <a:prstGeom prst="rect">
            <a:avLst/>
          </a:prstGeom>
          <a:noFill/>
          <a:ln>
            <a:noFill/>
          </a:ln>
        </p:spPr>
      </p:sp>
      <p:sp>
        <p:nvSpPr>
          <p:cNvPr id="552" name="Google Shape;552;g2a2e5bf201e_0_1667"/>
          <p:cNvSpPr/>
          <p:nvPr/>
        </p:nvSpPr>
        <p:spPr>
          <a:xfrm>
            <a:off x="6338025" y="285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2a2e5bf201e_0_1667"/>
          <p:cNvSpPr/>
          <p:nvPr/>
        </p:nvSpPr>
        <p:spPr>
          <a:xfrm>
            <a:off x="-19850" y="-72150"/>
            <a:ext cx="1293150" cy="1022625"/>
          </a:xfrm>
          <a:custGeom>
            <a:rect b="b" l="l" r="r" t="t"/>
            <a:pathLst>
              <a:path extrusionOk="0" h="40905" w="51726">
                <a:moveTo>
                  <a:pt x="0" y="40905"/>
                </a:moveTo>
                <a:cubicBezTo>
                  <a:pt x="4596" y="40905"/>
                  <a:pt x="9418" y="36132"/>
                  <a:pt x="10172" y="31599"/>
                </a:cubicBezTo>
                <a:cubicBezTo>
                  <a:pt x="10453" y="29912"/>
                  <a:pt x="9475" y="27359"/>
                  <a:pt x="7792" y="27054"/>
                </a:cubicBezTo>
                <a:cubicBezTo>
                  <a:pt x="6372" y="26796"/>
                  <a:pt x="3979" y="28251"/>
                  <a:pt x="4329" y="29651"/>
                </a:cubicBezTo>
                <a:cubicBezTo>
                  <a:pt x="4993" y="32307"/>
                  <a:pt x="9842" y="33766"/>
                  <a:pt x="12120" y="32248"/>
                </a:cubicBezTo>
                <a:cubicBezTo>
                  <a:pt x="16803" y="29127"/>
                  <a:pt x="17393" y="21734"/>
                  <a:pt x="22076" y="18613"/>
                </a:cubicBezTo>
                <a:cubicBezTo>
                  <a:pt x="26109" y="15925"/>
                  <a:pt x="31809" y="17103"/>
                  <a:pt x="36144" y="14934"/>
                </a:cubicBezTo>
                <a:cubicBezTo>
                  <a:pt x="39065" y="13472"/>
                  <a:pt x="40275" y="9797"/>
                  <a:pt x="42853" y="7792"/>
                </a:cubicBezTo>
                <a:cubicBezTo>
                  <a:pt x="45960" y="5375"/>
                  <a:pt x="50773" y="3819"/>
                  <a:pt x="51726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a2e5bf201e_0_1674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556" name="Google Shape;556;g2a2e5bf201e_0_1674"/>
          <p:cNvSpPr/>
          <p:nvPr/>
        </p:nvSpPr>
        <p:spPr>
          <a:xfrm>
            <a:off x="-25625" y="4570825"/>
            <a:ext cx="9169408" cy="572702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g2a2e5bf201e_0_1674"/>
          <p:cNvSpPr/>
          <p:nvPr/>
        </p:nvSpPr>
        <p:spPr>
          <a:xfrm rot="10800000">
            <a:off x="6869773" y="6"/>
            <a:ext cx="2274235" cy="2362719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3_1_2_2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a2e5bf201e_0_1678"/>
          <p:cNvSpPr/>
          <p:nvPr/>
        </p:nvSpPr>
        <p:spPr>
          <a:xfrm flipH="1">
            <a:off x="-25633" y="4401700"/>
            <a:ext cx="9169408" cy="741864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g2a2e5bf201e_0_1678"/>
          <p:cNvSpPr txBox="1"/>
          <p:nvPr>
            <p:ph idx="1" type="subTitle"/>
          </p:nvPr>
        </p:nvSpPr>
        <p:spPr>
          <a:xfrm>
            <a:off x="4452575" y="1722125"/>
            <a:ext cx="3944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561" name="Google Shape;561;g2a2e5bf201e_0_1678"/>
          <p:cNvSpPr txBox="1"/>
          <p:nvPr>
            <p:ph idx="2" type="subTitle"/>
          </p:nvPr>
        </p:nvSpPr>
        <p:spPr>
          <a:xfrm>
            <a:off x="4452577" y="2028038"/>
            <a:ext cx="39447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62" name="Google Shape;562;g2a2e5bf201e_0_1678"/>
          <p:cNvSpPr txBox="1"/>
          <p:nvPr>
            <p:ph idx="3" type="subTitle"/>
          </p:nvPr>
        </p:nvSpPr>
        <p:spPr>
          <a:xfrm>
            <a:off x="4452575" y="3248947"/>
            <a:ext cx="3944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563" name="Google Shape;563;g2a2e5bf201e_0_1678"/>
          <p:cNvSpPr txBox="1"/>
          <p:nvPr>
            <p:ph idx="4" type="subTitle"/>
          </p:nvPr>
        </p:nvSpPr>
        <p:spPr>
          <a:xfrm>
            <a:off x="4452577" y="3554900"/>
            <a:ext cx="39447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64" name="Google Shape;564;g2a2e5bf201e_0_1678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Abhaya Libre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/>
        </p:txBody>
      </p:sp>
      <p:sp>
        <p:nvSpPr>
          <p:cNvPr id="565" name="Google Shape;565;g2a2e5bf201e_0_1678"/>
          <p:cNvSpPr/>
          <p:nvPr>
            <p:ph idx="5" type="pic"/>
          </p:nvPr>
        </p:nvSpPr>
        <p:spPr>
          <a:xfrm>
            <a:off x="713225" y="1380100"/>
            <a:ext cx="3481800" cy="3228600"/>
          </a:xfrm>
          <a:prstGeom prst="rect">
            <a:avLst/>
          </a:prstGeom>
          <a:noFill/>
          <a:ln>
            <a:noFill/>
          </a:ln>
        </p:spPr>
      </p:sp>
      <p:sp>
        <p:nvSpPr>
          <p:cNvPr id="566" name="Google Shape;566;g2a2e5bf201e_0_1678"/>
          <p:cNvSpPr/>
          <p:nvPr/>
        </p:nvSpPr>
        <p:spPr>
          <a:xfrm flipH="1">
            <a:off x="5900300" y="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4_2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a2e5bf201e_0_1687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569" name="Google Shape;569;g2a2e5bf201e_0_1687"/>
          <p:cNvSpPr/>
          <p:nvPr/>
        </p:nvSpPr>
        <p:spPr>
          <a:xfrm flipH="1">
            <a:off x="-287" y="2442575"/>
            <a:ext cx="10557161" cy="2819601"/>
          </a:xfrm>
          <a:custGeom>
            <a:rect b="b" l="l" r="r" t="t"/>
            <a:pathLst>
              <a:path extrusionOk="0" h="132906" w="285483">
                <a:moveTo>
                  <a:pt x="0" y="0"/>
                </a:moveTo>
                <a:lnTo>
                  <a:pt x="0" y="132905"/>
                </a:lnTo>
                <a:lnTo>
                  <a:pt x="285482" y="132905"/>
                </a:lnTo>
                <a:lnTo>
                  <a:pt x="285482" y="100656"/>
                </a:lnTo>
                <a:cubicBezTo>
                  <a:pt x="272574" y="90659"/>
                  <a:pt x="254500" y="87297"/>
                  <a:pt x="237056" y="87297"/>
                </a:cubicBezTo>
                <a:cubicBezTo>
                  <a:pt x="218260" y="87297"/>
                  <a:pt x="200194" y="91200"/>
                  <a:pt x="190107" y="94911"/>
                </a:cubicBezTo>
                <a:cubicBezTo>
                  <a:pt x="166592" y="103555"/>
                  <a:pt x="158759" y="105652"/>
                  <a:pt x="137821" y="108712"/>
                </a:cubicBezTo>
                <a:cubicBezTo>
                  <a:pt x="133761" y="109305"/>
                  <a:pt x="129688" y="109591"/>
                  <a:pt x="125629" y="109591"/>
                </a:cubicBezTo>
                <a:cubicBezTo>
                  <a:pt x="93809" y="109591"/>
                  <a:pt x="62860" y="92039"/>
                  <a:pt x="45881" y="67639"/>
                </a:cubicBezTo>
                <a:cubicBezTo>
                  <a:pt x="35024" y="52045"/>
                  <a:pt x="29109" y="34176"/>
                  <a:pt x="20278" y="17601"/>
                </a:cubicBezTo>
                <a:cubicBezTo>
                  <a:pt x="17012" y="11464"/>
                  <a:pt x="12980" y="5174"/>
                  <a:pt x="6254" y="1963"/>
                </a:cubicBezTo>
                <a:cubicBezTo>
                  <a:pt x="4077" y="919"/>
                  <a:pt x="2435" y="38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2a2e5bf201e_0_1687"/>
          <p:cNvSpPr/>
          <p:nvPr/>
        </p:nvSpPr>
        <p:spPr>
          <a:xfrm flipH="1">
            <a:off x="-518600" y="3844250"/>
            <a:ext cx="4119850" cy="1699902"/>
          </a:xfrm>
          <a:custGeom>
            <a:rect b="b" l="l" r="r" t="t"/>
            <a:pathLst>
              <a:path extrusionOk="0" h="67901" w="164794">
                <a:moveTo>
                  <a:pt x="153794" y="0"/>
                </a:moveTo>
                <a:cubicBezTo>
                  <a:pt x="153280" y="0"/>
                  <a:pt x="152753" y="74"/>
                  <a:pt x="152211" y="227"/>
                </a:cubicBezTo>
                <a:cubicBezTo>
                  <a:pt x="144510" y="2399"/>
                  <a:pt x="146959" y="13812"/>
                  <a:pt x="146959" y="13812"/>
                </a:cubicBezTo>
                <a:cubicBezTo>
                  <a:pt x="144392" y="11611"/>
                  <a:pt x="141689" y="10878"/>
                  <a:pt x="139225" y="10878"/>
                </a:cubicBezTo>
                <a:cubicBezTo>
                  <a:pt x="134297" y="10878"/>
                  <a:pt x="130328" y="13812"/>
                  <a:pt x="130328" y="13812"/>
                </a:cubicBezTo>
                <a:cubicBezTo>
                  <a:pt x="128250" y="13068"/>
                  <a:pt x="126515" y="12777"/>
                  <a:pt x="125073" y="12777"/>
                </a:cubicBezTo>
                <a:cubicBezTo>
                  <a:pt x="119890" y="12777"/>
                  <a:pt x="118491" y="16538"/>
                  <a:pt x="118491" y="16538"/>
                </a:cubicBezTo>
                <a:cubicBezTo>
                  <a:pt x="118491" y="16538"/>
                  <a:pt x="113941" y="10845"/>
                  <a:pt x="103936" y="10845"/>
                </a:cubicBezTo>
                <a:cubicBezTo>
                  <a:pt x="100969" y="10845"/>
                  <a:pt x="97522" y="11345"/>
                  <a:pt x="93571" y="12644"/>
                </a:cubicBezTo>
                <a:cubicBezTo>
                  <a:pt x="76309" y="18311"/>
                  <a:pt x="80618" y="35530"/>
                  <a:pt x="80618" y="35530"/>
                </a:cubicBezTo>
                <a:cubicBezTo>
                  <a:pt x="62716" y="37910"/>
                  <a:pt x="64991" y="52896"/>
                  <a:pt x="64991" y="52896"/>
                </a:cubicBezTo>
                <a:cubicBezTo>
                  <a:pt x="64991" y="52896"/>
                  <a:pt x="60147" y="48349"/>
                  <a:pt x="48187" y="48349"/>
                </a:cubicBezTo>
                <a:cubicBezTo>
                  <a:pt x="44716" y="48349"/>
                  <a:pt x="40644" y="48732"/>
                  <a:pt x="35918" y="49721"/>
                </a:cubicBezTo>
                <a:cubicBezTo>
                  <a:pt x="14909" y="54125"/>
                  <a:pt x="0" y="67900"/>
                  <a:pt x="0" y="67900"/>
                </a:cubicBezTo>
                <a:lnTo>
                  <a:pt x="161496" y="67900"/>
                </a:lnTo>
                <a:cubicBezTo>
                  <a:pt x="161496" y="67900"/>
                  <a:pt x="161496" y="43621"/>
                  <a:pt x="163200" y="27708"/>
                </a:cubicBezTo>
                <a:cubicBezTo>
                  <a:pt x="164793" y="12923"/>
                  <a:pt x="160575" y="0"/>
                  <a:pt x="1537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2a2e5bf201e_0_1687"/>
          <p:cNvSpPr/>
          <p:nvPr/>
        </p:nvSpPr>
        <p:spPr>
          <a:xfrm flipH="1" rot="10800000">
            <a:off x="5445150" y="-653425"/>
            <a:ext cx="4119850" cy="1699902"/>
          </a:xfrm>
          <a:custGeom>
            <a:rect b="b" l="l" r="r" t="t"/>
            <a:pathLst>
              <a:path extrusionOk="0" h="67901" w="164794">
                <a:moveTo>
                  <a:pt x="153794" y="0"/>
                </a:moveTo>
                <a:cubicBezTo>
                  <a:pt x="153280" y="0"/>
                  <a:pt x="152753" y="74"/>
                  <a:pt x="152211" y="227"/>
                </a:cubicBezTo>
                <a:cubicBezTo>
                  <a:pt x="144510" y="2399"/>
                  <a:pt x="146959" y="13812"/>
                  <a:pt x="146959" y="13812"/>
                </a:cubicBezTo>
                <a:cubicBezTo>
                  <a:pt x="144392" y="11611"/>
                  <a:pt x="141689" y="10878"/>
                  <a:pt x="139225" y="10878"/>
                </a:cubicBezTo>
                <a:cubicBezTo>
                  <a:pt x="134297" y="10878"/>
                  <a:pt x="130328" y="13812"/>
                  <a:pt x="130328" y="13812"/>
                </a:cubicBezTo>
                <a:cubicBezTo>
                  <a:pt x="128250" y="13068"/>
                  <a:pt x="126515" y="12777"/>
                  <a:pt x="125073" y="12777"/>
                </a:cubicBezTo>
                <a:cubicBezTo>
                  <a:pt x="119890" y="12777"/>
                  <a:pt x="118491" y="16538"/>
                  <a:pt x="118491" y="16538"/>
                </a:cubicBezTo>
                <a:cubicBezTo>
                  <a:pt x="118491" y="16538"/>
                  <a:pt x="113941" y="10845"/>
                  <a:pt x="103936" y="10845"/>
                </a:cubicBezTo>
                <a:cubicBezTo>
                  <a:pt x="100969" y="10845"/>
                  <a:pt x="97522" y="11345"/>
                  <a:pt x="93571" y="12644"/>
                </a:cubicBezTo>
                <a:cubicBezTo>
                  <a:pt x="76309" y="18311"/>
                  <a:pt x="80618" y="35530"/>
                  <a:pt x="80618" y="35530"/>
                </a:cubicBezTo>
                <a:cubicBezTo>
                  <a:pt x="62716" y="37910"/>
                  <a:pt x="64991" y="52896"/>
                  <a:pt x="64991" y="52896"/>
                </a:cubicBezTo>
                <a:cubicBezTo>
                  <a:pt x="64991" y="52896"/>
                  <a:pt x="60147" y="48349"/>
                  <a:pt x="48187" y="48349"/>
                </a:cubicBezTo>
                <a:cubicBezTo>
                  <a:pt x="44716" y="48349"/>
                  <a:pt x="40644" y="48732"/>
                  <a:pt x="35918" y="49721"/>
                </a:cubicBezTo>
                <a:cubicBezTo>
                  <a:pt x="14909" y="54125"/>
                  <a:pt x="0" y="67900"/>
                  <a:pt x="0" y="67900"/>
                </a:cubicBezTo>
                <a:lnTo>
                  <a:pt x="161496" y="67900"/>
                </a:lnTo>
                <a:cubicBezTo>
                  <a:pt x="161496" y="67900"/>
                  <a:pt x="161496" y="43621"/>
                  <a:pt x="163200" y="27708"/>
                </a:cubicBezTo>
                <a:cubicBezTo>
                  <a:pt x="164793" y="12923"/>
                  <a:pt x="160575" y="0"/>
                  <a:pt x="1537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a2e5bf201e_0_1692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574" name="Google Shape;574;g2a2e5bf201e_0_1692"/>
          <p:cNvSpPr/>
          <p:nvPr/>
        </p:nvSpPr>
        <p:spPr>
          <a:xfrm>
            <a:off x="-25625" y="4772126"/>
            <a:ext cx="9169408" cy="371385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g2a2e5bf201e_0_1692"/>
          <p:cNvSpPr/>
          <p:nvPr/>
        </p:nvSpPr>
        <p:spPr>
          <a:xfrm>
            <a:off x="-25625" y="4026445"/>
            <a:ext cx="1278987" cy="1117067"/>
          </a:xfrm>
          <a:custGeom>
            <a:rect b="b" l="l" r="r" t="t"/>
            <a:pathLst>
              <a:path extrusionOk="0" h="82547" w="61475">
                <a:moveTo>
                  <a:pt x="0" y="0"/>
                </a:moveTo>
                <a:lnTo>
                  <a:pt x="0" y="82546"/>
                </a:lnTo>
                <a:lnTo>
                  <a:pt x="61475" y="82546"/>
                </a:lnTo>
                <a:cubicBezTo>
                  <a:pt x="56684" y="75062"/>
                  <a:pt x="53268" y="71065"/>
                  <a:pt x="40136" y="69968"/>
                </a:cubicBezTo>
                <a:cubicBezTo>
                  <a:pt x="38457" y="56451"/>
                  <a:pt x="28120" y="45529"/>
                  <a:pt x="17218" y="45529"/>
                </a:cubicBezTo>
                <a:cubicBezTo>
                  <a:pt x="16939" y="45529"/>
                  <a:pt x="16659" y="45536"/>
                  <a:pt x="16379" y="45551"/>
                </a:cubicBezTo>
                <a:cubicBezTo>
                  <a:pt x="15639" y="36790"/>
                  <a:pt x="14880" y="27923"/>
                  <a:pt x="12436" y="19653"/>
                </a:cubicBezTo>
                <a:cubicBezTo>
                  <a:pt x="9992" y="11392"/>
                  <a:pt x="7048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g2a2e5bf201e_0_1692"/>
          <p:cNvSpPr/>
          <p:nvPr/>
        </p:nvSpPr>
        <p:spPr>
          <a:xfrm flipH="1" rot="10800000">
            <a:off x="6057900" y="-541000"/>
            <a:ext cx="4119850" cy="1699902"/>
          </a:xfrm>
          <a:custGeom>
            <a:rect b="b" l="l" r="r" t="t"/>
            <a:pathLst>
              <a:path extrusionOk="0" h="67901" w="164794">
                <a:moveTo>
                  <a:pt x="153794" y="0"/>
                </a:moveTo>
                <a:cubicBezTo>
                  <a:pt x="153280" y="0"/>
                  <a:pt x="152753" y="74"/>
                  <a:pt x="152211" y="227"/>
                </a:cubicBezTo>
                <a:cubicBezTo>
                  <a:pt x="144510" y="2399"/>
                  <a:pt x="146959" y="13812"/>
                  <a:pt x="146959" y="13812"/>
                </a:cubicBezTo>
                <a:cubicBezTo>
                  <a:pt x="144392" y="11611"/>
                  <a:pt x="141689" y="10878"/>
                  <a:pt x="139225" y="10878"/>
                </a:cubicBezTo>
                <a:cubicBezTo>
                  <a:pt x="134297" y="10878"/>
                  <a:pt x="130328" y="13812"/>
                  <a:pt x="130328" y="13812"/>
                </a:cubicBezTo>
                <a:cubicBezTo>
                  <a:pt x="128250" y="13068"/>
                  <a:pt x="126515" y="12777"/>
                  <a:pt x="125073" y="12777"/>
                </a:cubicBezTo>
                <a:cubicBezTo>
                  <a:pt x="119890" y="12777"/>
                  <a:pt x="118491" y="16538"/>
                  <a:pt x="118491" y="16538"/>
                </a:cubicBezTo>
                <a:cubicBezTo>
                  <a:pt x="118491" y="16538"/>
                  <a:pt x="113941" y="10845"/>
                  <a:pt x="103936" y="10845"/>
                </a:cubicBezTo>
                <a:cubicBezTo>
                  <a:pt x="100969" y="10845"/>
                  <a:pt x="97522" y="11345"/>
                  <a:pt x="93571" y="12644"/>
                </a:cubicBezTo>
                <a:cubicBezTo>
                  <a:pt x="76309" y="18311"/>
                  <a:pt x="80618" y="35530"/>
                  <a:pt x="80618" y="35530"/>
                </a:cubicBezTo>
                <a:cubicBezTo>
                  <a:pt x="62716" y="37910"/>
                  <a:pt x="64991" y="52896"/>
                  <a:pt x="64991" y="52896"/>
                </a:cubicBezTo>
                <a:cubicBezTo>
                  <a:pt x="64991" y="52896"/>
                  <a:pt x="60147" y="48349"/>
                  <a:pt x="48187" y="48349"/>
                </a:cubicBezTo>
                <a:cubicBezTo>
                  <a:pt x="44716" y="48349"/>
                  <a:pt x="40644" y="48732"/>
                  <a:pt x="35918" y="49721"/>
                </a:cubicBezTo>
                <a:cubicBezTo>
                  <a:pt x="14909" y="54125"/>
                  <a:pt x="0" y="67900"/>
                  <a:pt x="0" y="67900"/>
                </a:cubicBezTo>
                <a:lnTo>
                  <a:pt x="161496" y="67900"/>
                </a:lnTo>
                <a:cubicBezTo>
                  <a:pt x="161496" y="67900"/>
                  <a:pt x="161496" y="43621"/>
                  <a:pt x="163200" y="27708"/>
                </a:cubicBezTo>
                <a:cubicBezTo>
                  <a:pt x="164793" y="12923"/>
                  <a:pt x="160575" y="0"/>
                  <a:pt x="1537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">
  <p:cSld name="CUSTOM_3_1_4_2_1_1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a2e5bf201e_0_1697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579" name="Google Shape;579;g2a2e5bf201e_0_1697"/>
          <p:cNvSpPr txBox="1"/>
          <p:nvPr>
            <p:ph idx="1" type="subTitle"/>
          </p:nvPr>
        </p:nvSpPr>
        <p:spPr>
          <a:xfrm>
            <a:off x="718051" y="1777500"/>
            <a:ext cx="2328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580" name="Google Shape;580;g2a2e5bf201e_0_1697"/>
          <p:cNvSpPr txBox="1"/>
          <p:nvPr>
            <p:ph idx="2" type="subTitle"/>
          </p:nvPr>
        </p:nvSpPr>
        <p:spPr>
          <a:xfrm>
            <a:off x="718050" y="2081604"/>
            <a:ext cx="2328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81" name="Google Shape;581;g2a2e5bf201e_0_1697"/>
          <p:cNvSpPr txBox="1"/>
          <p:nvPr>
            <p:ph idx="3" type="subTitle"/>
          </p:nvPr>
        </p:nvSpPr>
        <p:spPr>
          <a:xfrm>
            <a:off x="4792876" y="3084875"/>
            <a:ext cx="2328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582" name="Google Shape;582;g2a2e5bf201e_0_1697"/>
          <p:cNvSpPr txBox="1"/>
          <p:nvPr>
            <p:ph idx="4" type="subTitle"/>
          </p:nvPr>
        </p:nvSpPr>
        <p:spPr>
          <a:xfrm>
            <a:off x="3434600" y="1777500"/>
            <a:ext cx="2328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583" name="Google Shape;583;g2a2e5bf201e_0_1697"/>
          <p:cNvSpPr txBox="1"/>
          <p:nvPr>
            <p:ph idx="5" type="subTitle"/>
          </p:nvPr>
        </p:nvSpPr>
        <p:spPr>
          <a:xfrm>
            <a:off x="3434600" y="2081604"/>
            <a:ext cx="2328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84" name="Google Shape;584;g2a2e5bf201e_0_1697"/>
          <p:cNvSpPr txBox="1"/>
          <p:nvPr>
            <p:ph idx="6" type="subTitle"/>
          </p:nvPr>
        </p:nvSpPr>
        <p:spPr>
          <a:xfrm>
            <a:off x="2076326" y="3084875"/>
            <a:ext cx="2328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585" name="Google Shape;585;g2a2e5bf201e_0_1697"/>
          <p:cNvSpPr txBox="1"/>
          <p:nvPr>
            <p:ph idx="7" type="subTitle"/>
          </p:nvPr>
        </p:nvSpPr>
        <p:spPr>
          <a:xfrm>
            <a:off x="4792875" y="3390825"/>
            <a:ext cx="2328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86" name="Google Shape;586;g2a2e5bf201e_0_1697"/>
          <p:cNvSpPr txBox="1"/>
          <p:nvPr>
            <p:ph idx="8" type="subTitle"/>
          </p:nvPr>
        </p:nvSpPr>
        <p:spPr>
          <a:xfrm>
            <a:off x="6101825" y="1777500"/>
            <a:ext cx="2328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587" name="Google Shape;587;g2a2e5bf201e_0_1697"/>
          <p:cNvSpPr txBox="1"/>
          <p:nvPr>
            <p:ph idx="9" type="subTitle"/>
          </p:nvPr>
        </p:nvSpPr>
        <p:spPr>
          <a:xfrm>
            <a:off x="6101825" y="2081604"/>
            <a:ext cx="2328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88" name="Google Shape;588;g2a2e5bf201e_0_1697"/>
          <p:cNvSpPr txBox="1"/>
          <p:nvPr>
            <p:ph idx="13" type="subTitle"/>
          </p:nvPr>
        </p:nvSpPr>
        <p:spPr>
          <a:xfrm>
            <a:off x="2076325" y="3390825"/>
            <a:ext cx="23289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89" name="Google Shape;589;g2a2e5bf201e_0_1697"/>
          <p:cNvSpPr/>
          <p:nvPr/>
        </p:nvSpPr>
        <p:spPr>
          <a:xfrm>
            <a:off x="-530662" y="2442575"/>
            <a:ext cx="10557161" cy="2819601"/>
          </a:xfrm>
          <a:custGeom>
            <a:rect b="b" l="l" r="r" t="t"/>
            <a:pathLst>
              <a:path extrusionOk="0" h="132906" w="285483">
                <a:moveTo>
                  <a:pt x="0" y="0"/>
                </a:moveTo>
                <a:lnTo>
                  <a:pt x="0" y="132905"/>
                </a:lnTo>
                <a:lnTo>
                  <a:pt x="285482" y="132905"/>
                </a:lnTo>
                <a:lnTo>
                  <a:pt x="285482" y="100656"/>
                </a:lnTo>
                <a:cubicBezTo>
                  <a:pt x="272574" y="90659"/>
                  <a:pt x="254500" y="87297"/>
                  <a:pt x="237056" y="87297"/>
                </a:cubicBezTo>
                <a:cubicBezTo>
                  <a:pt x="218260" y="87297"/>
                  <a:pt x="200194" y="91200"/>
                  <a:pt x="190107" y="94911"/>
                </a:cubicBezTo>
                <a:cubicBezTo>
                  <a:pt x="166592" y="103555"/>
                  <a:pt x="158759" y="105652"/>
                  <a:pt x="137821" y="108712"/>
                </a:cubicBezTo>
                <a:cubicBezTo>
                  <a:pt x="133761" y="109305"/>
                  <a:pt x="129688" y="109591"/>
                  <a:pt x="125629" y="109591"/>
                </a:cubicBezTo>
                <a:cubicBezTo>
                  <a:pt x="93809" y="109591"/>
                  <a:pt x="62860" y="92039"/>
                  <a:pt x="45881" y="67639"/>
                </a:cubicBezTo>
                <a:cubicBezTo>
                  <a:pt x="35024" y="52045"/>
                  <a:pt x="29109" y="34176"/>
                  <a:pt x="20278" y="17601"/>
                </a:cubicBezTo>
                <a:cubicBezTo>
                  <a:pt x="17012" y="11464"/>
                  <a:pt x="12980" y="5174"/>
                  <a:pt x="6254" y="1963"/>
                </a:cubicBezTo>
                <a:cubicBezTo>
                  <a:pt x="4077" y="919"/>
                  <a:pt x="2435" y="38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g2a2e5bf201e_0_1697"/>
          <p:cNvSpPr/>
          <p:nvPr/>
        </p:nvSpPr>
        <p:spPr>
          <a:xfrm>
            <a:off x="4792875" y="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g2a2e5bf201e_0_1697"/>
          <p:cNvSpPr/>
          <p:nvPr/>
        </p:nvSpPr>
        <p:spPr>
          <a:xfrm>
            <a:off x="-21650" y="2996649"/>
            <a:ext cx="2458232" cy="2146841"/>
          </a:xfrm>
          <a:custGeom>
            <a:rect b="b" l="l" r="r" t="t"/>
            <a:pathLst>
              <a:path extrusionOk="0" h="82547" w="61475">
                <a:moveTo>
                  <a:pt x="0" y="0"/>
                </a:moveTo>
                <a:lnTo>
                  <a:pt x="0" y="82546"/>
                </a:lnTo>
                <a:lnTo>
                  <a:pt x="61475" y="82546"/>
                </a:lnTo>
                <a:cubicBezTo>
                  <a:pt x="56684" y="75062"/>
                  <a:pt x="53268" y="71065"/>
                  <a:pt x="40136" y="69968"/>
                </a:cubicBezTo>
                <a:cubicBezTo>
                  <a:pt x="38457" y="56451"/>
                  <a:pt x="28120" y="45529"/>
                  <a:pt x="17218" y="45529"/>
                </a:cubicBezTo>
                <a:cubicBezTo>
                  <a:pt x="16939" y="45529"/>
                  <a:pt x="16659" y="45536"/>
                  <a:pt x="16379" y="45551"/>
                </a:cubicBezTo>
                <a:cubicBezTo>
                  <a:pt x="15639" y="36790"/>
                  <a:pt x="14880" y="27923"/>
                  <a:pt x="12436" y="19653"/>
                </a:cubicBezTo>
                <a:cubicBezTo>
                  <a:pt x="9992" y="11392"/>
                  <a:pt x="7048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a2e5bf201e_0_1712"/>
          <p:cNvSpPr/>
          <p:nvPr/>
        </p:nvSpPr>
        <p:spPr>
          <a:xfrm>
            <a:off x="0" y="4044525"/>
            <a:ext cx="12255871" cy="1307170"/>
          </a:xfrm>
          <a:custGeom>
            <a:rect b="b" l="l" r="r" t="t"/>
            <a:pathLst>
              <a:path extrusionOk="0" h="68501" w="285668">
                <a:moveTo>
                  <a:pt x="59461" y="0"/>
                </a:moveTo>
                <a:cubicBezTo>
                  <a:pt x="57978" y="0"/>
                  <a:pt x="56495" y="24"/>
                  <a:pt x="55014" y="71"/>
                </a:cubicBezTo>
                <a:cubicBezTo>
                  <a:pt x="36291" y="648"/>
                  <a:pt x="17849" y="4768"/>
                  <a:pt x="0" y="10257"/>
                </a:cubicBezTo>
                <a:lnTo>
                  <a:pt x="0" y="68501"/>
                </a:lnTo>
                <a:lnTo>
                  <a:pt x="285668" y="68402"/>
                </a:lnTo>
                <a:lnTo>
                  <a:pt x="284926" y="8674"/>
                </a:lnTo>
                <a:cubicBezTo>
                  <a:pt x="272153" y="19074"/>
                  <a:pt x="279586" y="36363"/>
                  <a:pt x="266863" y="46169"/>
                </a:cubicBezTo>
                <a:cubicBezTo>
                  <a:pt x="254809" y="55474"/>
                  <a:pt x="235262" y="59718"/>
                  <a:pt x="215576" y="59718"/>
                </a:cubicBezTo>
                <a:cubicBezTo>
                  <a:pt x="197119" y="59718"/>
                  <a:pt x="178539" y="55988"/>
                  <a:pt x="165899" y="49201"/>
                </a:cubicBezTo>
                <a:cubicBezTo>
                  <a:pt x="145792" y="38406"/>
                  <a:pt x="129954" y="21035"/>
                  <a:pt x="109484" y="10866"/>
                </a:cubicBezTo>
                <a:cubicBezTo>
                  <a:pt x="94124" y="3232"/>
                  <a:pt x="76738" y="0"/>
                  <a:pt x="594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g2a2e5bf201e_0_1712"/>
          <p:cNvSpPr/>
          <p:nvPr>
            <p:ph idx="2" type="pic"/>
          </p:nvPr>
        </p:nvSpPr>
        <p:spPr>
          <a:xfrm>
            <a:off x="713250" y="2341025"/>
            <a:ext cx="7717500" cy="2267700"/>
          </a:xfrm>
          <a:prstGeom prst="rect">
            <a:avLst/>
          </a:prstGeom>
          <a:noFill/>
          <a:ln>
            <a:noFill/>
          </a:ln>
        </p:spPr>
      </p:sp>
      <p:sp>
        <p:nvSpPr>
          <p:cNvPr id="595" name="Google Shape;595;g2a2e5bf201e_0_1712"/>
          <p:cNvSpPr txBox="1"/>
          <p:nvPr>
            <p:ph type="title"/>
          </p:nvPr>
        </p:nvSpPr>
        <p:spPr>
          <a:xfrm>
            <a:off x="3010800" y="539500"/>
            <a:ext cx="4805100" cy="11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96" name="Google Shape;596;g2a2e5bf201e_0_1712"/>
          <p:cNvSpPr txBox="1"/>
          <p:nvPr>
            <p:ph idx="3" type="title"/>
          </p:nvPr>
        </p:nvSpPr>
        <p:spPr>
          <a:xfrm>
            <a:off x="1328100" y="539500"/>
            <a:ext cx="15297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97" name="Google Shape;597;g2a2e5bf201e_0_1712"/>
          <p:cNvSpPr txBox="1"/>
          <p:nvPr>
            <p:ph idx="1" type="subTitle"/>
          </p:nvPr>
        </p:nvSpPr>
        <p:spPr>
          <a:xfrm>
            <a:off x="3010800" y="1822762"/>
            <a:ext cx="48051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_2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a2e5bf201e_0_1718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00" name="Google Shape;600;g2a2e5bf201e_0_1718"/>
          <p:cNvSpPr txBox="1"/>
          <p:nvPr>
            <p:ph idx="1" type="subTitle"/>
          </p:nvPr>
        </p:nvSpPr>
        <p:spPr>
          <a:xfrm>
            <a:off x="713247" y="1415025"/>
            <a:ext cx="3390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601" name="Google Shape;601;g2a2e5bf201e_0_1718"/>
          <p:cNvSpPr txBox="1"/>
          <p:nvPr>
            <p:ph idx="2" type="subTitle"/>
          </p:nvPr>
        </p:nvSpPr>
        <p:spPr>
          <a:xfrm>
            <a:off x="713225" y="1800425"/>
            <a:ext cx="3390300" cy="10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02" name="Google Shape;602;g2a2e5bf201e_0_1718"/>
          <p:cNvSpPr txBox="1"/>
          <p:nvPr>
            <p:ph idx="3" type="subTitle"/>
          </p:nvPr>
        </p:nvSpPr>
        <p:spPr>
          <a:xfrm>
            <a:off x="713241" y="2900075"/>
            <a:ext cx="33903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603" name="Google Shape;603;g2a2e5bf201e_0_1718"/>
          <p:cNvSpPr txBox="1"/>
          <p:nvPr>
            <p:ph idx="4" type="subTitle"/>
          </p:nvPr>
        </p:nvSpPr>
        <p:spPr>
          <a:xfrm>
            <a:off x="713225" y="3285475"/>
            <a:ext cx="3390300" cy="10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04" name="Google Shape;604;g2a2e5bf201e_0_1718"/>
          <p:cNvSpPr txBox="1"/>
          <p:nvPr>
            <p:ph idx="5" type="subTitle"/>
          </p:nvPr>
        </p:nvSpPr>
        <p:spPr>
          <a:xfrm>
            <a:off x="4640998" y="1415025"/>
            <a:ext cx="3390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605" name="Google Shape;605;g2a2e5bf201e_0_1718"/>
          <p:cNvSpPr txBox="1"/>
          <p:nvPr>
            <p:ph idx="6" type="subTitle"/>
          </p:nvPr>
        </p:nvSpPr>
        <p:spPr>
          <a:xfrm>
            <a:off x="4640625" y="1800404"/>
            <a:ext cx="3390300" cy="10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06" name="Google Shape;606;g2a2e5bf201e_0_1718"/>
          <p:cNvSpPr txBox="1"/>
          <p:nvPr>
            <p:ph idx="7" type="subTitle"/>
          </p:nvPr>
        </p:nvSpPr>
        <p:spPr>
          <a:xfrm>
            <a:off x="4640640" y="2901147"/>
            <a:ext cx="33903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607" name="Google Shape;607;g2a2e5bf201e_0_1718"/>
          <p:cNvSpPr txBox="1"/>
          <p:nvPr>
            <p:ph idx="8" type="subTitle"/>
          </p:nvPr>
        </p:nvSpPr>
        <p:spPr>
          <a:xfrm>
            <a:off x="4640625" y="3285450"/>
            <a:ext cx="3390300" cy="10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08" name="Google Shape;608;g2a2e5bf201e_0_1718"/>
          <p:cNvSpPr/>
          <p:nvPr/>
        </p:nvSpPr>
        <p:spPr>
          <a:xfrm>
            <a:off x="-1426625" y="4608575"/>
            <a:ext cx="11149867" cy="572702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g2a2e5bf201e_0_1718"/>
          <p:cNvSpPr/>
          <p:nvPr/>
        </p:nvSpPr>
        <p:spPr>
          <a:xfrm rot="10800000">
            <a:off x="-137975" y="449350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2a2e5bf201e_0_1718"/>
          <p:cNvSpPr/>
          <p:nvPr/>
        </p:nvSpPr>
        <p:spPr>
          <a:xfrm flipH="1">
            <a:off x="6600050" y="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7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a2e5bf201e_0_1731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13" name="Google Shape;613;g2a2e5bf201e_0_1731"/>
          <p:cNvSpPr/>
          <p:nvPr/>
        </p:nvSpPr>
        <p:spPr>
          <a:xfrm>
            <a:off x="-1284384" y="2426426"/>
            <a:ext cx="3576884" cy="3210017"/>
          </a:xfrm>
          <a:custGeom>
            <a:rect b="b" l="l" r="r" t="t"/>
            <a:pathLst>
              <a:path extrusionOk="0" h="81102" w="90371">
                <a:moveTo>
                  <a:pt x="0" y="1"/>
                </a:moveTo>
                <a:lnTo>
                  <a:pt x="0" y="81101"/>
                </a:lnTo>
                <a:lnTo>
                  <a:pt x="90370" y="81101"/>
                </a:lnTo>
                <a:cubicBezTo>
                  <a:pt x="88327" y="75651"/>
                  <a:pt x="84803" y="71110"/>
                  <a:pt x="80539" y="68416"/>
                </a:cubicBezTo>
                <a:cubicBezTo>
                  <a:pt x="76798" y="66057"/>
                  <a:pt x="72755" y="65170"/>
                  <a:pt x="68608" y="65170"/>
                </a:cubicBezTo>
                <a:cubicBezTo>
                  <a:pt x="62718" y="65170"/>
                  <a:pt x="56619" y="66958"/>
                  <a:pt x="50877" y="68853"/>
                </a:cubicBezTo>
                <a:cubicBezTo>
                  <a:pt x="50457" y="60289"/>
                  <a:pt x="46737" y="52090"/>
                  <a:pt x="41099" y="47291"/>
                </a:cubicBezTo>
                <a:cubicBezTo>
                  <a:pt x="37427" y="44166"/>
                  <a:pt x="32988" y="42536"/>
                  <a:pt x="28558" y="42536"/>
                </a:cubicBezTo>
                <a:cubicBezTo>
                  <a:pt x="26196" y="42536"/>
                  <a:pt x="23837" y="42999"/>
                  <a:pt x="21598" y="43945"/>
                </a:cubicBezTo>
                <a:cubicBezTo>
                  <a:pt x="19947" y="35256"/>
                  <a:pt x="18065" y="26541"/>
                  <a:pt x="14729" y="18663"/>
                </a:cubicBezTo>
                <a:cubicBezTo>
                  <a:pt x="11383" y="10786"/>
                  <a:pt x="6441" y="3721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4" name="Google Shape;614;g2a2e5bf201e_0_1731"/>
          <p:cNvGrpSpPr/>
          <p:nvPr/>
        </p:nvGrpSpPr>
        <p:grpSpPr>
          <a:xfrm>
            <a:off x="167216" y="4035870"/>
            <a:ext cx="236303" cy="324282"/>
            <a:chOff x="4886375" y="3116500"/>
            <a:chExt cx="372600" cy="511325"/>
          </a:xfrm>
        </p:grpSpPr>
        <p:sp>
          <p:nvSpPr>
            <p:cNvPr id="615" name="Google Shape;615;g2a2e5bf201e_0_1731"/>
            <p:cNvSpPr/>
            <p:nvPr/>
          </p:nvSpPr>
          <p:spPr>
            <a:xfrm>
              <a:off x="4886375" y="3116500"/>
              <a:ext cx="357525" cy="357525"/>
            </a:xfrm>
            <a:custGeom>
              <a:rect b="b" l="l" r="r" t="t"/>
              <a:pathLst>
                <a:path extrusionOk="0" h="14301" w="14301">
                  <a:moveTo>
                    <a:pt x="7151" y="1"/>
                  </a:moveTo>
                  <a:cubicBezTo>
                    <a:pt x="3202" y="1"/>
                    <a:pt x="1" y="3202"/>
                    <a:pt x="1" y="7151"/>
                  </a:cubicBezTo>
                  <a:cubicBezTo>
                    <a:pt x="1" y="11100"/>
                    <a:pt x="3202" y="14301"/>
                    <a:pt x="7151" y="14301"/>
                  </a:cubicBezTo>
                  <a:cubicBezTo>
                    <a:pt x="11100" y="14301"/>
                    <a:pt x="14301" y="11100"/>
                    <a:pt x="14301" y="7151"/>
                  </a:cubicBezTo>
                  <a:cubicBezTo>
                    <a:pt x="14301" y="3202"/>
                    <a:pt x="11100" y="1"/>
                    <a:pt x="71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g2a2e5bf201e_0_1731"/>
            <p:cNvSpPr/>
            <p:nvPr/>
          </p:nvSpPr>
          <p:spPr>
            <a:xfrm>
              <a:off x="4886375" y="3295250"/>
              <a:ext cx="372600" cy="332575"/>
            </a:xfrm>
            <a:custGeom>
              <a:rect b="b" l="l" r="r" t="t"/>
              <a:pathLst>
                <a:path extrusionOk="0" h="13303" w="14904">
                  <a:moveTo>
                    <a:pt x="1" y="1"/>
                  </a:moveTo>
                  <a:cubicBezTo>
                    <a:pt x="219" y="7816"/>
                    <a:pt x="7151" y="13303"/>
                    <a:pt x="7151" y="13303"/>
                  </a:cubicBezTo>
                  <a:cubicBezTo>
                    <a:pt x="14904" y="5384"/>
                    <a:pt x="14301" y="1"/>
                    <a:pt x="14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g2a2e5bf201e_0_1731"/>
            <p:cNvSpPr/>
            <p:nvPr/>
          </p:nvSpPr>
          <p:spPr>
            <a:xfrm>
              <a:off x="4975500" y="3205625"/>
              <a:ext cx="179300" cy="179300"/>
            </a:xfrm>
            <a:custGeom>
              <a:rect b="b" l="l" r="r" t="t"/>
              <a:pathLst>
                <a:path extrusionOk="0" h="7172" w="7172">
                  <a:moveTo>
                    <a:pt x="3586" y="0"/>
                  </a:moveTo>
                  <a:cubicBezTo>
                    <a:pt x="1611" y="0"/>
                    <a:pt x="0" y="1601"/>
                    <a:pt x="0" y="3586"/>
                  </a:cubicBezTo>
                  <a:cubicBezTo>
                    <a:pt x="0" y="5560"/>
                    <a:pt x="1611" y="7171"/>
                    <a:pt x="3586" y="7171"/>
                  </a:cubicBezTo>
                  <a:cubicBezTo>
                    <a:pt x="5571" y="7171"/>
                    <a:pt x="7171" y="5560"/>
                    <a:pt x="7171" y="3586"/>
                  </a:cubicBezTo>
                  <a:cubicBezTo>
                    <a:pt x="7171" y="1601"/>
                    <a:pt x="5571" y="0"/>
                    <a:pt x="3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8" name="Google Shape;618;g2a2e5bf201e_0_1731"/>
          <p:cNvSpPr/>
          <p:nvPr/>
        </p:nvSpPr>
        <p:spPr>
          <a:xfrm rot="10800000">
            <a:off x="6869773" y="-54119"/>
            <a:ext cx="2274235" cy="2362719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5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59" name="Google Shape;59;p65"/>
          <p:cNvSpPr txBox="1"/>
          <p:nvPr>
            <p:ph idx="1" type="body"/>
          </p:nvPr>
        </p:nvSpPr>
        <p:spPr>
          <a:xfrm>
            <a:off x="713225" y="1559100"/>
            <a:ext cx="4991400" cy="20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  <a:defRPr sz="1400"/>
            </a:lvl1pPr>
            <a:lvl2pPr indent="-3238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2pPr>
            <a:lvl3pPr indent="-323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3pPr>
            <a:lvl4pPr indent="-323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4pPr>
            <a:lvl5pPr indent="-323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60" name="Google Shape;60;p65"/>
          <p:cNvSpPr/>
          <p:nvPr/>
        </p:nvSpPr>
        <p:spPr>
          <a:xfrm rot="-881411">
            <a:off x="3796706" y="3052028"/>
            <a:ext cx="6909871" cy="4536995"/>
          </a:xfrm>
          <a:custGeom>
            <a:rect b="b" l="l" r="r" t="t"/>
            <a:pathLst>
              <a:path extrusionOk="0" h="148806" w="179400">
                <a:moveTo>
                  <a:pt x="140164" y="0"/>
                </a:moveTo>
                <a:cubicBezTo>
                  <a:pt x="126895" y="0"/>
                  <a:pt x="115014" y="5516"/>
                  <a:pt x="110627" y="8555"/>
                </a:cubicBezTo>
                <a:cubicBezTo>
                  <a:pt x="106993" y="11111"/>
                  <a:pt x="103835" y="14269"/>
                  <a:pt x="100351" y="17051"/>
                </a:cubicBezTo>
                <a:cubicBezTo>
                  <a:pt x="94863" y="21412"/>
                  <a:pt x="88572" y="24770"/>
                  <a:pt x="81880" y="26901"/>
                </a:cubicBezTo>
                <a:cubicBezTo>
                  <a:pt x="66066" y="31938"/>
                  <a:pt x="48772" y="30059"/>
                  <a:pt x="32757" y="34470"/>
                </a:cubicBezTo>
                <a:cubicBezTo>
                  <a:pt x="27193" y="35998"/>
                  <a:pt x="21880" y="38254"/>
                  <a:pt x="16667" y="40710"/>
                </a:cubicBezTo>
                <a:cubicBezTo>
                  <a:pt x="13659" y="42114"/>
                  <a:pt x="10627" y="43592"/>
                  <a:pt x="8095" y="45748"/>
                </a:cubicBezTo>
                <a:cubicBezTo>
                  <a:pt x="2431" y="50635"/>
                  <a:pt x="0" y="58555"/>
                  <a:pt x="526" y="65999"/>
                </a:cubicBezTo>
                <a:cubicBezTo>
                  <a:pt x="1078" y="73467"/>
                  <a:pt x="4236" y="80510"/>
                  <a:pt x="8221" y="86826"/>
                </a:cubicBezTo>
                <a:cubicBezTo>
                  <a:pt x="16842" y="100485"/>
                  <a:pt x="30226" y="111838"/>
                  <a:pt x="46116" y="114821"/>
                </a:cubicBezTo>
                <a:cubicBezTo>
                  <a:pt x="54035" y="116300"/>
                  <a:pt x="62657" y="115798"/>
                  <a:pt x="69524" y="120009"/>
                </a:cubicBezTo>
                <a:cubicBezTo>
                  <a:pt x="76015" y="123969"/>
                  <a:pt x="79524" y="131312"/>
                  <a:pt x="84737" y="136851"/>
                </a:cubicBezTo>
                <a:cubicBezTo>
                  <a:pt x="91554" y="144069"/>
                  <a:pt x="102181" y="144295"/>
                  <a:pt x="111554" y="147653"/>
                </a:cubicBezTo>
                <a:cubicBezTo>
                  <a:pt x="113710" y="148424"/>
                  <a:pt x="116052" y="148805"/>
                  <a:pt x="118454" y="148805"/>
                </a:cubicBezTo>
                <a:cubicBezTo>
                  <a:pt x="131746" y="148805"/>
                  <a:pt x="146846" y="137125"/>
                  <a:pt x="142006" y="115197"/>
                </a:cubicBezTo>
                <a:cubicBezTo>
                  <a:pt x="140226" y="107202"/>
                  <a:pt x="142106" y="98706"/>
                  <a:pt x="146191" y="91613"/>
                </a:cubicBezTo>
                <a:cubicBezTo>
                  <a:pt x="150277" y="84520"/>
                  <a:pt x="156166" y="78630"/>
                  <a:pt x="162081" y="72991"/>
                </a:cubicBezTo>
                <a:cubicBezTo>
                  <a:pt x="165991" y="69257"/>
                  <a:pt x="169976" y="65547"/>
                  <a:pt x="172833" y="60986"/>
                </a:cubicBezTo>
                <a:cubicBezTo>
                  <a:pt x="176091" y="55848"/>
                  <a:pt x="177770" y="49808"/>
                  <a:pt x="178347" y="43743"/>
                </a:cubicBezTo>
                <a:cubicBezTo>
                  <a:pt x="179399" y="32740"/>
                  <a:pt x="177269" y="20685"/>
                  <a:pt x="169725" y="12615"/>
                </a:cubicBezTo>
                <a:cubicBezTo>
                  <a:pt x="160800" y="3089"/>
                  <a:pt x="150093" y="0"/>
                  <a:pt x="1401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65"/>
          <p:cNvSpPr/>
          <p:nvPr/>
        </p:nvSpPr>
        <p:spPr>
          <a:xfrm>
            <a:off x="0" y="2996400"/>
            <a:ext cx="7313280" cy="2147284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65"/>
          <p:cNvSpPr/>
          <p:nvPr/>
        </p:nvSpPr>
        <p:spPr>
          <a:xfrm flipH="1">
            <a:off x="5466925" y="-189375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a2e5bf201e_0_1739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21" name="Google Shape;621;g2a2e5bf201e_0_1739"/>
          <p:cNvSpPr/>
          <p:nvPr/>
        </p:nvSpPr>
        <p:spPr>
          <a:xfrm flipH="1">
            <a:off x="-25633" y="4401700"/>
            <a:ext cx="9169408" cy="741864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g2a2e5bf201e_0_1739"/>
          <p:cNvSpPr/>
          <p:nvPr/>
        </p:nvSpPr>
        <p:spPr>
          <a:xfrm flipH="1">
            <a:off x="6596984" y="2713286"/>
            <a:ext cx="2551194" cy="2430289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g2a2e5bf201e_0_1739"/>
          <p:cNvSpPr/>
          <p:nvPr/>
        </p:nvSpPr>
        <p:spPr>
          <a:xfrm flipH="1" rot="10800000">
            <a:off x="5430125" y="-575475"/>
            <a:ext cx="4119850" cy="1699902"/>
          </a:xfrm>
          <a:custGeom>
            <a:rect b="b" l="l" r="r" t="t"/>
            <a:pathLst>
              <a:path extrusionOk="0" h="67901" w="164794">
                <a:moveTo>
                  <a:pt x="153794" y="0"/>
                </a:moveTo>
                <a:cubicBezTo>
                  <a:pt x="153280" y="0"/>
                  <a:pt x="152753" y="74"/>
                  <a:pt x="152211" y="227"/>
                </a:cubicBezTo>
                <a:cubicBezTo>
                  <a:pt x="144510" y="2399"/>
                  <a:pt x="146959" y="13812"/>
                  <a:pt x="146959" y="13812"/>
                </a:cubicBezTo>
                <a:cubicBezTo>
                  <a:pt x="144392" y="11611"/>
                  <a:pt x="141689" y="10878"/>
                  <a:pt x="139225" y="10878"/>
                </a:cubicBezTo>
                <a:cubicBezTo>
                  <a:pt x="134297" y="10878"/>
                  <a:pt x="130328" y="13812"/>
                  <a:pt x="130328" y="13812"/>
                </a:cubicBezTo>
                <a:cubicBezTo>
                  <a:pt x="128250" y="13068"/>
                  <a:pt x="126515" y="12777"/>
                  <a:pt x="125073" y="12777"/>
                </a:cubicBezTo>
                <a:cubicBezTo>
                  <a:pt x="119890" y="12777"/>
                  <a:pt x="118491" y="16538"/>
                  <a:pt x="118491" y="16538"/>
                </a:cubicBezTo>
                <a:cubicBezTo>
                  <a:pt x="118491" y="16538"/>
                  <a:pt x="113941" y="10845"/>
                  <a:pt x="103936" y="10845"/>
                </a:cubicBezTo>
                <a:cubicBezTo>
                  <a:pt x="100969" y="10845"/>
                  <a:pt x="97522" y="11345"/>
                  <a:pt x="93571" y="12644"/>
                </a:cubicBezTo>
                <a:cubicBezTo>
                  <a:pt x="76309" y="18311"/>
                  <a:pt x="80618" y="35530"/>
                  <a:pt x="80618" y="35530"/>
                </a:cubicBezTo>
                <a:cubicBezTo>
                  <a:pt x="62716" y="37910"/>
                  <a:pt x="64991" y="52896"/>
                  <a:pt x="64991" y="52896"/>
                </a:cubicBezTo>
                <a:cubicBezTo>
                  <a:pt x="64991" y="52896"/>
                  <a:pt x="60147" y="48349"/>
                  <a:pt x="48187" y="48349"/>
                </a:cubicBezTo>
                <a:cubicBezTo>
                  <a:pt x="44716" y="48349"/>
                  <a:pt x="40644" y="48732"/>
                  <a:pt x="35918" y="49721"/>
                </a:cubicBezTo>
                <a:cubicBezTo>
                  <a:pt x="14909" y="54125"/>
                  <a:pt x="0" y="67900"/>
                  <a:pt x="0" y="67900"/>
                </a:cubicBezTo>
                <a:lnTo>
                  <a:pt x="161496" y="67900"/>
                </a:lnTo>
                <a:cubicBezTo>
                  <a:pt x="161496" y="67900"/>
                  <a:pt x="161496" y="43621"/>
                  <a:pt x="163200" y="27708"/>
                </a:cubicBezTo>
                <a:cubicBezTo>
                  <a:pt x="164793" y="12923"/>
                  <a:pt x="160575" y="0"/>
                  <a:pt x="1537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a2e5bf201e_0_1744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26" name="Google Shape;626;g2a2e5bf201e_0_1744"/>
          <p:cNvSpPr/>
          <p:nvPr/>
        </p:nvSpPr>
        <p:spPr>
          <a:xfrm>
            <a:off x="-25625" y="4608571"/>
            <a:ext cx="9169408" cy="534955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7" name="Google Shape;627;g2a2e5bf201e_0_1744"/>
          <p:cNvGrpSpPr/>
          <p:nvPr/>
        </p:nvGrpSpPr>
        <p:grpSpPr>
          <a:xfrm>
            <a:off x="8645691" y="4528245"/>
            <a:ext cx="236303" cy="324282"/>
            <a:chOff x="4886375" y="3116500"/>
            <a:chExt cx="372600" cy="511325"/>
          </a:xfrm>
        </p:grpSpPr>
        <p:sp>
          <p:nvSpPr>
            <p:cNvPr id="628" name="Google Shape;628;g2a2e5bf201e_0_1744"/>
            <p:cNvSpPr/>
            <p:nvPr/>
          </p:nvSpPr>
          <p:spPr>
            <a:xfrm>
              <a:off x="4886375" y="3116500"/>
              <a:ext cx="357525" cy="357525"/>
            </a:xfrm>
            <a:custGeom>
              <a:rect b="b" l="l" r="r" t="t"/>
              <a:pathLst>
                <a:path extrusionOk="0" h="14301" w="14301">
                  <a:moveTo>
                    <a:pt x="7151" y="1"/>
                  </a:moveTo>
                  <a:cubicBezTo>
                    <a:pt x="3202" y="1"/>
                    <a:pt x="1" y="3202"/>
                    <a:pt x="1" y="7151"/>
                  </a:cubicBezTo>
                  <a:cubicBezTo>
                    <a:pt x="1" y="11100"/>
                    <a:pt x="3202" y="14301"/>
                    <a:pt x="7151" y="14301"/>
                  </a:cubicBezTo>
                  <a:cubicBezTo>
                    <a:pt x="11100" y="14301"/>
                    <a:pt x="14301" y="11100"/>
                    <a:pt x="14301" y="7151"/>
                  </a:cubicBezTo>
                  <a:cubicBezTo>
                    <a:pt x="14301" y="3202"/>
                    <a:pt x="11100" y="1"/>
                    <a:pt x="71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g2a2e5bf201e_0_1744"/>
            <p:cNvSpPr/>
            <p:nvPr/>
          </p:nvSpPr>
          <p:spPr>
            <a:xfrm>
              <a:off x="4886375" y="3295250"/>
              <a:ext cx="372600" cy="332575"/>
            </a:xfrm>
            <a:custGeom>
              <a:rect b="b" l="l" r="r" t="t"/>
              <a:pathLst>
                <a:path extrusionOk="0" h="13303" w="14904">
                  <a:moveTo>
                    <a:pt x="1" y="1"/>
                  </a:moveTo>
                  <a:cubicBezTo>
                    <a:pt x="219" y="7816"/>
                    <a:pt x="7151" y="13303"/>
                    <a:pt x="7151" y="13303"/>
                  </a:cubicBezTo>
                  <a:cubicBezTo>
                    <a:pt x="14904" y="5384"/>
                    <a:pt x="14301" y="1"/>
                    <a:pt x="14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g2a2e5bf201e_0_1744"/>
            <p:cNvSpPr/>
            <p:nvPr/>
          </p:nvSpPr>
          <p:spPr>
            <a:xfrm>
              <a:off x="4975500" y="3205625"/>
              <a:ext cx="179300" cy="179300"/>
            </a:xfrm>
            <a:custGeom>
              <a:rect b="b" l="l" r="r" t="t"/>
              <a:pathLst>
                <a:path extrusionOk="0" h="7172" w="7172">
                  <a:moveTo>
                    <a:pt x="3586" y="0"/>
                  </a:moveTo>
                  <a:cubicBezTo>
                    <a:pt x="1611" y="0"/>
                    <a:pt x="0" y="1601"/>
                    <a:pt x="0" y="3586"/>
                  </a:cubicBezTo>
                  <a:cubicBezTo>
                    <a:pt x="0" y="5560"/>
                    <a:pt x="1611" y="7171"/>
                    <a:pt x="3586" y="7171"/>
                  </a:cubicBezTo>
                  <a:cubicBezTo>
                    <a:pt x="5571" y="7171"/>
                    <a:pt x="7171" y="5560"/>
                    <a:pt x="7171" y="3586"/>
                  </a:cubicBezTo>
                  <a:cubicBezTo>
                    <a:pt x="7171" y="1601"/>
                    <a:pt x="5571" y="0"/>
                    <a:pt x="3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1" name="Google Shape;631;g2a2e5bf201e_0_1744"/>
          <p:cNvSpPr/>
          <p:nvPr/>
        </p:nvSpPr>
        <p:spPr>
          <a:xfrm flipH="1">
            <a:off x="6740442" y="0"/>
            <a:ext cx="2010883" cy="452725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ONLY_3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a2e5bf201e_0_1752"/>
          <p:cNvSpPr/>
          <p:nvPr/>
        </p:nvSpPr>
        <p:spPr>
          <a:xfrm>
            <a:off x="-9" y="1904801"/>
            <a:ext cx="3576884" cy="3210017"/>
          </a:xfrm>
          <a:custGeom>
            <a:rect b="b" l="l" r="r" t="t"/>
            <a:pathLst>
              <a:path extrusionOk="0" h="81102" w="90371">
                <a:moveTo>
                  <a:pt x="0" y="1"/>
                </a:moveTo>
                <a:lnTo>
                  <a:pt x="0" y="81101"/>
                </a:lnTo>
                <a:lnTo>
                  <a:pt x="90370" y="81101"/>
                </a:lnTo>
                <a:cubicBezTo>
                  <a:pt x="88327" y="75651"/>
                  <a:pt x="84803" y="71110"/>
                  <a:pt x="80539" y="68416"/>
                </a:cubicBezTo>
                <a:cubicBezTo>
                  <a:pt x="76798" y="66057"/>
                  <a:pt x="72755" y="65170"/>
                  <a:pt x="68608" y="65170"/>
                </a:cubicBezTo>
                <a:cubicBezTo>
                  <a:pt x="62718" y="65170"/>
                  <a:pt x="56619" y="66958"/>
                  <a:pt x="50877" y="68853"/>
                </a:cubicBezTo>
                <a:cubicBezTo>
                  <a:pt x="50457" y="60289"/>
                  <a:pt x="46737" y="52090"/>
                  <a:pt x="41099" y="47291"/>
                </a:cubicBezTo>
                <a:cubicBezTo>
                  <a:pt x="37427" y="44166"/>
                  <a:pt x="32988" y="42536"/>
                  <a:pt x="28558" y="42536"/>
                </a:cubicBezTo>
                <a:cubicBezTo>
                  <a:pt x="26196" y="42536"/>
                  <a:pt x="23837" y="42999"/>
                  <a:pt x="21598" y="43945"/>
                </a:cubicBezTo>
                <a:cubicBezTo>
                  <a:pt x="19947" y="35256"/>
                  <a:pt x="18065" y="26541"/>
                  <a:pt x="14729" y="18663"/>
                </a:cubicBezTo>
                <a:cubicBezTo>
                  <a:pt x="11383" y="10786"/>
                  <a:pt x="6441" y="3721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g2a2e5bf201e_0_1752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35" name="Google Shape;635;g2a2e5bf201e_0_1752"/>
          <p:cNvSpPr txBox="1"/>
          <p:nvPr>
            <p:ph idx="1" type="subTitle"/>
          </p:nvPr>
        </p:nvSpPr>
        <p:spPr>
          <a:xfrm>
            <a:off x="4901050" y="2764704"/>
            <a:ext cx="2538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636" name="Google Shape;636;g2a2e5bf201e_0_1752"/>
          <p:cNvSpPr txBox="1"/>
          <p:nvPr>
            <p:ph idx="2" type="subTitle"/>
          </p:nvPr>
        </p:nvSpPr>
        <p:spPr>
          <a:xfrm>
            <a:off x="4901051" y="3150288"/>
            <a:ext cx="2538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37" name="Google Shape;637;g2a2e5bf201e_0_1752"/>
          <p:cNvSpPr txBox="1"/>
          <p:nvPr>
            <p:ph idx="3" type="subTitle"/>
          </p:nvPr>
        </p:nvSpPr>
        <p:spPr>
          <a:xfrm>
            <a:off x="4901050" y="1519163"/>
            <a:ext cx="25383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638" name="Google Shape;638;g2a2e5bf201e_0_1752"/>
          <p:cNvSpPr txBox="1"/>
          <p:nvPr>
            <p:ph idx="4" type="subTitle"/>
          </p:nvPr>
        </p:nvSpPr>
        <p:spPr>
          <a:xfrm>
            <a:off x="4901051" y="1904788"/>
            <a:ext cx="2538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39" name="Google Shape;639;g2a2e5bf201e_0_1752"/>
          <p:cNvSpPr/>
          <p:nvPr>
            <p:ph idx="5" type="pic"/>
          </p:nvPr>
        </p:nvSpPr>
        <p:spPr>
          <a:xfrm>
            <a:off x="713225" y="1519175"/>
            <a:ext cx="3923100" cy="3089400"/>
          </a:xfrm>
          <a:prstGeom prst="rect">
            <a:avLst/>
          </a:prstGeom>
          <a:noFill/>
          <a:ln>
            <a:noFill/>
          </a:ln>
        </p:spPr>
      </p:sp>
      <p:sp>
        <p:nvSpPr>
          <p:cNvPr id="640" name="Google Shape;640;g2a2e5bf201e_0_1752"/>
          <p:cNvSpPr/>
          <p:nvPr/>
        </p:nvSpPr>
        <p:spPr>
          <a:xfrm flipH="1" rot="10800000">
            <a:off x="6224950" y="454220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g2a2e5bf201e_0_1752"/>
          <p:cNvSpPr/>
          <p:nvPr/>
        </p:nvSpPr>
        <p:spPr>
          <a:xfrm flipH="1">
            <a:off x="3250850" y="-2165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2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a2e5bf201e_0_1762"/>
          <p:cNvSpPr/>
          <p:nvPr/>
        </p:nvSpPr>
        <p:spPr>
          <a:xfrm flipH="1">
            <a:off x="-8" y="1626251"/>
            <a:ext cx="9144020" cy="3822044"/>
          </a:xfrm>
          <a:custGeom>
            <a:rect b="b" l="l" r="r" t="t"/>
            <a:pathLst>
              <a:path extrusionOk="0" h="132906" w="285483">
                <a:moveTo>
                  <a:pt x="0" y="0"/>
                </a:moveTo>
                <a:lnTo>
                  <a:pt x="0" y="132905"/>
                </a:lnTo>
                <a:lnTo>
                  <a:pt x="285482" y="132905"/>
                </a:lnTo>
                <a:lnTo>
                  <a:pt x="285482" y="100656"/>
                </a:lnTo>
                <a:cubicBezTo>
                  <a:pt x="272574" y="90659"/>
                  <a:pt x="254500" y="87297"/>
                  <a:pt x="237056" y="87297"/>
                </a:cubicBezTo>
                <a:cubicBezTo>
                  <a:pt x="218260" y="87297"/>
                  <a:pt x="200194" y="91200"/>
                  <a:pt x="190107" y="94911"/>
                </a:cubicBezTo>
                <a:cubicBezTo>
                  <a:pt x="166592" y="103555"/>
                  <a:pt x="158759" y="105652"/>
                  <a:pt x="137821" y="108712"/>
                </a:cubicBezTo>
                <a:cubicBezTo>
                  <a:pt x="133761" y="109305"/>
                  <a:pt x="129688" y="109591"/>
                  <a:pt x="125629" y="109591"/>
                </a:cubicBezTo>
                <a:cubicBezTo>
                  <a:pt x="93809" y="109591"/>
                  <a:pt x="62860" y="92039"/>
                  <a:pt x="45881" y="67639"/>
                </a:cubicBezTo>
                <a:cubicBezTo>
                  <a:pt x="35024" y="52045"/>
                  <a:pt x="29109" y="34176"/>
                  <a:pt x="20278" y="17601"/>
                </a:cubicBezTo>
                <a:cubicBezTo>
                  <a:pt x="17012" y="11464"/>
                  <a:pt x="12980" y="5174"/>
                  <a:pt x="6254" y="1963"/>
                </a:cubicBezTo>
                <a:cubicBezTo>
                  <a:pt x="4077" y="919"/>
                  <a:pt x="2435" y="38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g2a2e5bf201e_0_1762"/>
          <p:cNvSpPr txBox="1"/>
          <p:nvPr>
            <p:ph idx="1" type="subTitle"/>
          </p:nvPr>
        </p:nvSpPr>
        <p:spPr>
          <a:xfrm>
            <a:off x="713256" y="2144899"/>
            <a:ext cx="3684300" cy="12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45" name="Google Shape;645;g2a2e5bf201e_0_1762"/>
          <p:cNvSpPr txBox="1"/>
          <p:nvPr>
            <p:ph type="title"/>
          </p:nvPr>
        </p:nvSpPr>
        <p:spPr>
          <a:xfrm>
            <a:off x="713225" y="1437075"/>
            <a:ext cx="36843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46" name="Google Shape;646;g2a2e5bf201e_0_1762"/>
          <p:cNvSpPr/>
          <p:nvPr>
            <p:ph idx="2" type="pic"/>
          </p:nvPr>
        </p:nvSpPr>
        <p:spPr>
          <a:xfrm>
            <a:off x="4759438" y="1495650"/>
            <a:ext cx="3331200" cy="2040600"/>
          </a:xfrm>
          <a:prstGeom prst="rect">
            <a:avLst/>
          </a:prstGeom>
          <a:noFill/>
          <a:ln>
            <a:noFill/>
          </a:ln>
        </p:spPr>
      </p:sp>
      <p:sp>
        <p:nvSpPr>
          <p:cNvPr id="647" name="Google Shape;647;g2a2e5bf201e_0_1762"/>
          <p:cNvSpPr/>
          <p:nvPr/>
        </p:nvSpPr>
        <p:spPr>
          <a:xfrm>
            <a:off x="-61325" y="2713200"/>
            <a:ext cx="2612557" cy="2430289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g2a2e5bf201e_0_1762"/>
          <p:cNvSpPr/>
          <p:nvPr/>
        </p:nvSpPr>
        <p:spPr>
          <a:xfrm flipH="1">
            <a:off x="0" y="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a2e5bf201e_0_1769"/>
          <p:cNvSpPr/>
          <p:nvPr/>
        </p:nvSpPr>
        <p:spPr>
          <a:xfrm>
            <a:off x="0" y="1005060"/>
            <a:ext cx="9144020" cy="4256979"/>
          </a:xfrm>
          <a:custGeom>
            <a:rect b="b" l="l" r="r" t="t"/>
            <a:pathLst>
              <a:path extrusionOk="0" h="132906" w="285483">
                <a:moveTo>
                  <a:pt x="0" y="0"/>
                </a:moveTo>
                <a:lnTo>
                  <a:pt x="0" y="132905"/>
                </a:lnTo>
                <a:lnTo>
                  <a:pt x="285482" y="132905"/>
                </a:lnTo>
                <a:lnTo>
                  <a:pt x="285482" y="100656"/>
                </a:lnTo>
                <a:cubicBezTo>
                  <a:pt x="272574" y="90659"/>
                  <a:pt x="254500" y="87297"/>
                  <a:pt x="237056" y="87297"/>
                </a:cubicBezTo>
                <a:cubicBezTo>
                  <a:pt x="218260" y="87297"/>
                  <a:pt x="200194" y="91200"/>
                  <a:pt x="190107" y="94911"/>
                </a:cubicBezTo>
                <a:cubicBezTo>
                  <a:pt x="166592" y="103555"/>
                  <a:pt x="158759" y="105652"/>
                  <a:pt x="137821" y="108712"/>
                </a:cubicBezTo>
                <a:cubicBezTo>
                  <a:pt x="133761" y="109305"/>
                  <a:pt x="129688" y="109591"/>
                  <a:pt x="125629" y="109591"/>
                </a:cubicBezTo>
                <a:cubicBezTo>
                  <a:pt x="93809" y="109591"/>
                  <a:pt x="62860" y="92039"/>
                  <a:pt x="45881" y="67639"/>
                </a:cubicBezTo>
                <a:cubicBezTo>
                  <a:pt x="35024" y="52045"/>
                  <a:pt x="29109" y="34176"/>
                  <a:pt x="20278" y="17601"/>
                </a:cubicBezTo>
                <a:cubicBezTo>
                  <a:pt x="17012" y="11464"/>
                  <a:pt x="12980" y="5174"/>
                  <a:pt x="6254" y="1963"/>
                </a:cubicBezTo>
                <a:cubicBezTo>
                  <a:pt x="4077" y="919"/>
                  <a:pt x="2435" y="38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g2a2e5bf201e_0_1769"/>
          <p:cNvSpPr/>
          <p:nvPr>
            <p:ph idx="2" type="pic"/>
          </p:nvPr>
        </p:nvSpPr>
        <p:spPr>
          <a:xfrm flipH="1">
            <a:off x="1506675" y="992025"/>
            <a:ext cx="2570400" cy="3407700"/>
          </a:xfrm>
          <a:prstGeom prst="rect">
            <a:avLst/>
          </a:prstGeom>
          <a:noFill/>
          <a:ln>
            <a:noFill/>
          </a:ln>
        </p:spPr>
      </p:sp>
      <p:sp>
        <p:nvSpPr>
          <p:cNvPr id="652" name="Google Shape;652;g2a2e5bf201e_0_1769"/>
          <p:cNvSpPr txBox="1"/>
          <p:nvPr>
            <p:ph idx="1" type="subTitle"/>
          </p:nvPr>
        </p:nvSpPr>
        <p:spPr>
          <a:xfrm>
            <a:off x="4504250" y="2216072"/>
            <a:ext cx="37650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3" name="Google Shape;653;g2a2e5bf201e_0_1769"/>
          <p:cNvSpPr txBox="1"/>
          <p:nvPr>
            <p:ph type="title"/>
          </p:nvPr>
        </p:nvSpPr>
        <p:spPr>
          <a:xfrm>
            <a:off x="4504265" y="1554325"/>
            <a:ext cx="37650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54" name="Google Shape;654;g2a2e5bf201e_0_1769"/>
          <p:cNvSpPr/>
          <p:nvPr/>
        </p:nvSpPr>
        <p:spPr>
          <a:xfrm>
            <a:off x="6027450" y="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a2e5bf201e_0_1775"/>
          <p:cNvSpPr/>
          <p:nvPr/>
        </p:nvSpPr>
        <p:spPr>
          <a:xfrm flipH="1">
            <a:off x="-1013875" y="3104875"/>
            <a:ext cx="11294599" cy="2192717"/>
          </a:xfrm>
          <a:custGeom>
            <a:rect b="b" l="l" r="r" t="t"/>
            <a:pathLst>
              <a:path extrusionOk="0" h="68501" w="285668">
                <a:moveTo>
                  <a:pt x="59461" y="0"/>
                </a:moveTo>
                <a:cubicBezTo>
                  <a:pt x="57978" y="0"/>
                  <a:pt x="56495" y="24"/>
                  <a:pt x="55014" y="71"/>
                </a:cubicBezTo>
                <a:cubicBezTo>
                  <a:pt x="36291" y="648"/>
                  <a:pt x="17849" y="4768"/>
                  <a:pt x="0" y="10257"/>
                </a:cubicBezTo>
                <a:lnTo>
                  <a:pt x="0" y="68501"/>
                </a:lnTo>
                <a:lnTo>
                  <a:pt x="285668" y="68402"/>
                </a:lnTo>
                <a:lnTo>
                  <a:pt x="284926" y="8674"/>
                </a:lnTo>
                <a:cubicBezTo>
                  <a:pt x="272153" y="19074"/>
                  <a:pt x="279586" y="36363"/>
                  <a:pt x="266863" y="46169"/>
                </a:cubicBezTo>
                <a:cubicBezTo>
                  <a:pt x="254809" y="55474"/>
                  <a:pt x="235262" y="59718"/>
                  <a:pt x="215576" y="59718"/>
                </a:cubicBezTo>
                <a:cubicBezTo>
                  <a:pt x="197119" y="59718"/>
                  <a:pt x="178539" y="55988"/>
                  <a:pt x="165899" y="49201"/>
                </a:cubicBezTo>
                <a:cubicBezTo>
                  <a:pt x="145792" y="38406"/>
                  <a:pt x="129954" y="21035"/>
                  <a:pt x="109484" y="10866"/>
                </a:cubicBezTo>
                <a:cubicBezTo>
                  <a:pt x="94124" y="3232"/>
                  <a:pt x="76738" y="0"/>
                  <a:pt x="594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g2a2e5bf201e_0_1775"/>
          <p:cNvSpPr/>
          <p:nvPr>
            <p:ph idx="2" type="pic"/>
          </p:nvPr>
        </p:nvSpPr>
        <p:spPr>
          <a:xfrm>
            <a:off x="5423275" y="1284550"/>
            <a:ext cx="1723800" cy="29160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g2a2e5bf201e_0_1775"/>
          <p:cNvSpPr txBox="1"/>
          <p:nvPr>
            <p:ph idx="1" type="subTitle"/>
          </p:nvPr>
        </p:nvSpPr>
        <p:spPr>
          <a:xfrm>
            <a:off x="1462698" y="2216096"/>
            <a:ext cx="35610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9" name="Google Shape;659;g2a2e5bf201e_0_1775"/>
          <p:cNvSpPr txBox="1"/>
          <p:nvPr>
            <p:ph type="title"/>
          </p:nvPr>
        </p:nvSpPr>
        <p:spPr>
          <a:xfrm>
            <a:off x="1462711" y="1554350"/>
            <a:ext cx="35610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60" name="Google Shape;660;g2a2e5bf201e_0_1775"/>
          <p:cNvSpPr/>
          <p:nvPr/>
        </p:nvSpPr>
        <p:spPr>
          <a:xfrm>
            <a:off x="6256875" y="-11050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g2a2e5bf201e_0_1775"/>
          <p:cNvSpPr/>
          <p:nvPr/>
        </p:nvSpPr>
        <p:spPr>
          <a:xfrm rot="10800000">
            <a:off x="-398249" y="4608585"/>
            <a:ext cx="4556749" cy="580515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3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a2e5bf201e_0_1782"/>
          <p:cNvSpPr txBox="1"/>
          <p:nvPr>
            <p:ph type="title"/>
          </p:nvPr>
        </p:nvSpPr>
        <p:spPr>
          <a:xfrm>
            <a:off x="3817375" y="554950"/>
            <a:ext cx="4613400" cy="10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64" name="Google Shape;664;g2a2e5bf201e_0_1782"/>
          <p:cNvSpPr txBox="1"/>
          <p:nvPr>
            <p:ph idx="1" type="subTitle"/>
          </p:nvPr>
        </p:nvSpPr>
        <p:spPr>
          <a:xfrm>
            <a:off x="3876950" y="1636351"/>
            <a:ext cx="38496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Hind"/>
                <a:ea typeface="Hind"/>
                <a:cs typeface="Hind"/>
                <a:sym typeface="Hi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Hind"/>
                <a:ea typeface="Hind"/>
                <a:cs typeface="Hind"/>
                <a:sym typeface="Hi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Hind"/>
                <a:ea typeface="Hind"/>
                <a:cs typeface="Hind"/>
                <a:sym typeface="Hi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Hind"/>
                <a:ea typeface="Hind"/>
                <a:cs typeface="Hind"/>
                <a:sym typeface="Hi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Hind"/>
                <a:ea typeface="Hind"/>
                <a:cs typeface="Hind"/>
                <a:sym typeface="Hi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Hind"/>
                <a:ea typeface="Hind"/>
                <a:cs typeface="Hind"/>
                <a:sym typeface="Hi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Hind"/>
                <a:ea typeface="Hind"/>
                <a:cs typeface="Hind"/>
                <a:sym typeface="Hi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Hind"/>
                <a:ea typeface="Hind"/>
                <a:cs typeface="Hind"/>
                <a:sym typeface="Hi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665" name="Google Shape;665;g2a2e5bf201e_0_1782"/>
          <p:cNvSpPr txBox="1"/>
          <p:nvPr/>
        </p:nvSpPr>
        <p:spPr>
          <a:xfrm>
            <a:off x="3876950" y="3659800"/>
            <a:ext cx="38496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b="1" i="0" lang="en" sz="1200" u="sng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b="1" i="0" lang="en" sz="1200" u="sng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b="1" i="0" lang="en" sz="1200" u="sng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200" u="sng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6" name="Google Shape;666;g2a2e5bf201e_0_1782"/>
          <p:cNvSpPr/>
          <p:nvPr/>
        </p:nvSpPr>
        <p:spPr>
          <a:xfrm>
            <a:off x="-1372762" y="4070597"/>
            <a:ext cx="11294599" cy="1308198"/>
          </a:xfrm>
          <a:custGeom>
            <a:rect b="b" l="l" r="r" t="t"/>
            <a:pathLst>
              <a:path extrusionOk="0" h="68501" w="285668">
                <a:moveTo>
                  <a:pt x="59461" y="0"/>
                </a:moveTo>
                <a:cubicBezTo>
                  <a:pt x="57978" y="0"/>
                  <a:pt x="56495" y="24"/>
                  <a:pt x="55014" y="71"/>
                </a:cubicBezTo>
                <a:cubicBezTo>
                  <a:pt x="36291" y="648"/>
                  <a:pt x="17849" y="4768"/>
                  <a:pt x="0" y="10257"/>
                </a:cubicBezTo>
                <a:lnTo>
                  <a:pt x="0" y="68501"/>
                </a:lnTo>
                <a:lnTo>
                  <a:pt x="285668" y="68402"/>
                </a:lnTo>
                <a:lnTo>
                  <a:pt x="284926" y="8674"/>
                </a:lnTo>
                <a:cubicBezTo>
                  <a:pt x="272153" y="19074"/>
                  <a:pt x="279586" y="36363"/>
                  <a:pt x="266863" y="46169"/>
                </a:cubicBezTo>
                <a:cubicBezTo>
                  <a:pt x="254809" y="55474"/>
                  <a:pt x="235262" y="59718"/>
                  <a:pt x="215576" y="59718"/>
                </a:cubicBezTo>
                <a:cubicBezTo>
                  <a:pt x="197119" y="59718"/>
                  <a:pt x="178539" y="55988"/>
                  <a:pt x="165899" y="49201"/>
                </a:cubicBezTo>
                <a:cubicBezTo>
                  <a:pt x="145792" y="38406"/>
                  <a:pt x="129954" y="21035"/>
                  <a:pt x="109484" y="10866"/>
                </a:cubicBezTo>
                <a:cubicBezTo>
                  <a:pt x="94124" y="3232"/>
                  <a:pt x="76738" y="0"/>
                  <a:pt x="594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g2a2e5bf201e_0_1782"/>
          <p:cNvSpPr/>
          <p:nvPr/>
        </p:nvSpPr>
        <p:spPr>
          <a:xfrm flipH="1">
            <a:off x="6592809" y="2751161"/>
            <a:ext cx="2551194" cy="2430289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g2a2e5bf201e_0_1782"/>
          <p:cNvSpPr/>
          <p:nvPr/>
        </p:nvSpPr>
        <p:spPr>
          <a:xfrm>
            <a:off x="-876550" y="-9505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g2a2e5bf201e_0_1782"/>
          <p:cNvSpPr/>
          <p:nvPr/>
        </p:nvSpPr>
        <p:spPr>
          <a:xfrm>
            <a:off x="7320550" y="-203468"/>
            <a:ext cx="2446175" cy="1845100"/>
          </a:xfrm>
          <a:custGeom>
            <a:rect b="b" l="l" r="r" t="t"/>
            <a:pathLst>
              <a:path extrusionOk="0" h="73804" w="97847">
                <a:moveTo>
                  <a:pt x="0" y="201"/>
                </a:moveTo>
                <a:cubicBezTo>
                  <a:pt x="4339" y="201"/>
                  <a:pt x="8983" y="-602"/>
                  <a:pt x="12988" y="1067"/>
                </a:cubicBezTo>
                <a:cubicBezTo>
                  <a:pt x="22854" y="5178"/>
                  <a:pt x="38016" y="19268"/>
                  <a:pt x="31172" y="27478"/>
                </a:cubicBezTo>
                <a:cubicBezTo>
                  <a:pt x="28578" y="30590"/>
                  <a:pt x="18256" y="30584"/>
                  <a:pt x="19050" y="26612"/>
                </a:cubicBezTo>
                <a:cubicBezTo>
                  <a:pt x="20716" y="18281"/>
                  <a:pt x="34693" y="15186"/>
                  <a:pt x="42862" y="17520"/>
                </a:cubicBezTo>
                <a:cubicBezTo>
                  <a:pt x="51908" y="20105"/>
                  <a:pt x="47979" y="35862"/>
                  <a:pt x="52820" y="43930"/>
                </a:cubicBezTo>
                <a:cubicBezTo>
                  <a:pt x="55444" y="48304"/>
                  <a:pt x="63068" y="46817"/>
                  <a:pt x="66675" y="50424"/>
                </a:cubicBezTo>
                <a:cubicBezTo>
                  <a:pt x="69518" y="53267"/>
                  <a:pt x="68357" y="58655"/>
                  <a:pt x="71004" y="61681"/>
                </a:cubicBezTo>
                <a:cubicBezTo>
                  <a:pt x="77469" y="69070"/>
                  <a:pt x="88029" y="73804"/>
                  <a:pt x="97847" y="7380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a2e5bf201e_0_1790"/>
          <p:cNvSpPr txBox="1"/>
          <p:nvPr>
            <p:ph idx="1" type="body"/>
          </p:nvPr>
        </p:nvSpPr>
        <p:spPr>
          <a:xfrm>
            <a:off x="720025" y="1254600"/>
            <a:ext cx="7717500" cy="12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2" name="Google Shape;672;g2a2e5bf201e_0_1790"/>
          <p:cNvSpPr txBox="1"/>
          <p:nvPr>
            <p:ph type="title"/>
          </p:nvPr>
        </p:nvSpPr>
        <p:spPr>
          <a:xfrm>
            <a:off x="7200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73" name="Google Shape;673;g2a2e5bf201e_0_1790"/>
          <p:cNvSpPr/>
          <p:nvPr/>
        </p:nvSpPr>
        <p:spPr>
          <a:xfrm>
            <a:off x="-1426625" y="4271824"/>
            <a:ext cx="11149867" cy="909465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g2a2e5bf201e_0_1790"/>
          <p:cNvSpPr/>
          <p:nvPr/>
        </p:nvSpPr>
        <p:spPr>
          <a:xfrm rot="10800000">
            <a:off x="-90293" y="4490575"/>
            <a:ext cx="2900117" cy="652925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g2a2e5bf201e_0_1790"/>
          <p:cNvSpPr/>
          <p:nvPr/>
        </p:nvSpPr>
        <p:spPr>
          <a:xfrm flipH="1">
            <a:off x="4630499" y="5"/>
            <a:ext cx="2622376" cy="590395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g2a2e5bf201e_0_1790"/>
          <p:cNvSpPr/>
          <p:nvPr/>
        </p:nvSpPr>
        <p:spPr>
          <a:xfrm>
            <a:off x="7939225" y="41475"/>
            <a:ext cx="1325625" cy="1460875"/>
          </a:xfrm>
          <a:custGeom>
            <a:rect b="b" l="l" r="r" t="t"/>
            <a:pathLst>
              <a:path extrusionOk="0" h="58435" w="53025">
                <a:moveTo>
                  <a:pt x="53025" y="58435"/>
                </a:moveTo>
                <a:cubicBezTo>
                  <a:pt x="47510" y="57432"/>
                  <a:pt x="40513" y="54880"/>
                  <a:pt x="38740" y="49562"/>
                </a:cubicBezTo>
                <a:cubicBezTo>
                  <a:pt x="36566" y="43043"/>
                  <a:pt x="41036" y="34720"/>
                  <a:pt x="37225" y="29001"/>
                </a:cubicBezTo>
                <a:cubicBezTo>
                  <a:pt x="31778" y="20826"/>
                  <a:pt x="18503" y="22519"/>
                  <a:pt x="10172" y="17314"/>
                </a:cubicBezTo>
                <a:cubicBezTo>
                  <a:pt x="5876" y="14630"/>
                  <a:pt x="7893" y="7344"/>
                  <a:pt x="5627" y="2814"/>
                </a:cubicBezTo>
                <a:cubicBezTo>
                  <a:pt x="4689" y="938"/>
                  <a:pt x="1745" y="1164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a2e5bf201e_0_1797"/>
          <p:cNvSpPr txBox="1"/>
          <p:nvPr>
            <p:ph type="title"/>
          </p:nvPr>
        </p:nvSpPr>
        <p:spPr>
          <a:xfrm>
            <a:off x="7200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79" name="Google Shape;679;g2a2e5bf201e_0_1797"/>
          <p:cNvSpPr txBox="1"/>
          <p:nvPr>
            <p:ph idx="1" type="body"/>
          </p:nvPr>
        </p:nvSpPr>
        <p:spPr>
          <a:xfrm>
            <a:off x="4748375" y="1244800"/>
            <a:ext cx="36756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 u="sng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80" name="Google Shape;680;g2a2e5bf201e_0_1797"/>
          <p:cNvSpPr txBox="1"/>
          <p:nvPr>
            <p:ph idx="2" type="body"/>
          </p:nvPr>
        </p:nvSpPr>
        <p:spPr>
          <a:xfrm>
            <a:off x="720025" y="1244801"/>
            <a:ext cx="3675600" cy="3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 sz="14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81" name="Google Shape;681;g2a2e5bf201e_0_1797"/>
          <p:cNvSpPr/>
          <p:nvPr/>
        </p:nvSpPr>
        <p:spPr>
          <a:xfrm>
            <a:off x="6027450" y="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g2a2e5bf201e_0_1797"/>
          <p:cNvSpPr/>
          <p:nvPr/>
        </p:nvSpPr>
        <p:spPr>
          <a:xfrm flipH="1">
            <a:off x="-1426617" y="4729079"/>
            <a:ext cx="11149867" cy="452142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2"/>
          <p:cNvSpPr/>
          <p:nvPr/>
        </p:nvSpPr>
        <p:spPr>
          <a:xfrm>
            <a:off x="0" y="1005060"/>
            <a:ext cx="9144020" cy="4256979"/>
          </a:xfrm>
          <a:custGeom>
            <a:rect b="b" l="l" r="r" t="t"/>
            <a:pathLst>
              <a:path extrusionOk="0" h="132906" w="285483">
                <a:moveTo>
                  <a:pt x="0" y="0"/>
                </a:moveTo>
                <a:lnTo>
                  <a:pt x="0" y="132905"/>
                </a:lnTo>
                <a:lnTo>
                  <a:pt x="285482" y="132905"/>
                </a:lnTo>
                <a:lnTo>
                  <a:pt x="285482" y="100656"/>
                </a:lnTo>
                <a:cubicBezTo>
                  <a:pt x="272574" y="90659"/>
                  <a:pt x="254500" y="87297"/>
                  <a:pt x="237056" y="87297"/>
                </a:cubicBezTo>
                <a:cubicBezTo>
                  <a:pt x="218260" y="87297"/>
                  <a:pt x="200194" y="91200"/>
                  <a:pt x="190107" y="94911"/>
                </a:cubicBezTo>
                <a:cubicBezTo>
                  <a:pt x="166592" y="103555"/>
                  <a:pt x="158759" y="105652"/>
                  <a:pt x="137821" y="108712"/>
                </a:cubicBezTo>
                <a:cubicBezTo>
                  <a:pt x="133761" y="109305"/>
                  <a:pt x="129688" y="109591"/>
                  <a:pt x="125629" y="109591"/>
                </a:cubicBezTo>
                <a:cubicBezTo>
                  <a:pt x="93809" y="109591"/>
                  <a:pt x="62860" y="92039"/>
                  <a:pt x="45881" y="67639"/>
                </a:cubicBezTo>
                <a:cubicBezTo>
                  <a:pt x="35024" y="52045"/>
                  <a:pt x="29109" y="34176"/>
                  <a:pt x="20278" y="17601"/>
                </a:cubicBezTo>
                <a:cubicBezTo>
                  <a:pt x="17012" y="11464"/>
                  <a:pt x="12980" y="5174"/>
                  <a:pt x="6254" y="1963"/>
                </a:cubicBezTo>
                <a:cubicBezTo>
                  <a:pt x="4077" y="919"/>
                  <a:pt x="2435" y="38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72"/>
          <p:cNvSpPr txBox="1"/>
          <p:nvPr>
            <p:ph type="title"/>
          </p:nvPr>
        </p:nvSpPr>
        <p:spPr>
          <a:xfrm>
            <a:off x="4238525" y="1809500"/>
            <a:ext cx="41787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66" name="Google Shape;66;p72"/>
          <p:cNvSpPr txBox="1"/>
          <p:nvPr>
            <p:ph idx="2" type="title"/>
          </p:nvPr>
        </p:nvSpPr>
        <p:spPr>
          <a:xfrm>
            <a:off x="4238525" y="539500"/>
            <a:ext cx="14913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67" name="Google Shape;67;p72"/>
          <p:cNvSpPr txBox="1"/>
          <p:nvPr>
            <p:ph idx="1" type="subTitle"/>
          </p:nvPr>
        </p:nvSpPr>
        <p:spPr>
          <a:xfrm>
            <a:off x="4238525" y="3062750"/>
            <a:ext cx="41787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68" name="Google Shape;68;p72"/>
          <p:cNvSpPr/>
          <p:nvPr>
            <p:ph idx="3" type="pic"/>
          </p:nvPr>
        </p:nvSpPr>
        <p:spPr>
          <a:xfrm>
            <a:off x="713225" y="539500"/>
            <a:ext cx="3233100" cy="40692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72"/>
          <p:cNvSpPr/>
          <p:nvPr/>
        </p:nvSpPr>
        <p:spPr>
          <a:xfrm>
            <a:off x="7544600" y="0"/>
            <a:ext cx="2887125" cy="650000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a2e5bf201e_0_1804"/>
          <p:cNvSpPr/>
          <p:nvPr/>
        </p:nvSpPr>
        <p:spPr>
          <a:xfrm flipH="1">
            <a:off x="8608072" y="171388"/>
            <a:ext cx="157450" cy="157000"/>
          </a:xfrm>
          <a:custGeom>
            <a:rect b="b" l="l" r="r" t="t"/>
            <a:pathLst>
              <a:path extrusionOk="0" h="6280" w="6298">
                <a:moveTo>
                  <a:pt x="3066" y="1"/>
                </a:moveTo>
                <a:cubicBezTo>
                  <a:pt x="3035" y="11"/>
                  <a:pt x="3024" y="52"/>
                  <a:pt x="3024" y="83"/>
                </a:cubicBezTo>
                <a:cubicBezTo>
                  <a:pt x="3014" y="301"/>
                  <a:pt x="3004" y="518"/>
                  <a:pt x="3014" y="725"/>
                </a:cubicBezTo>
                <a:cubicBezTo>
                  <a:pt x="3014" y="850"/>
                  <a:pt x="3014" y="974"/>
                  <a:pt x="3014" y="1098"/>
                </a:cubicBezTo>
                <a:cubicBezTo>
                  <a:pt x="3004" y="1378"/>
                  <a:pt x="3014" y="1658"/>
                  <a:pt x="3004" y="1948"/>
                </a:cubicBezTo>
                <a:cubicBezTo>
                  <a:pt x="3004" y="2155"/>
                  <a:pt x="3004" y="2372"/>
                  <a:pt x="3004" y="2579"/>
                </a:cubicBezTo>
                <a:lnTo>
                  <a:pt x="3004" y="2621"/>
                </a:lnTo>
                <a:cubicBezTo>
                  <a:pt x="2962" y="2528"/>
                  <a:pt x="2921" y="2434"/>
                  <a:pt x="2869" y="2341"/>
                </a:cubicBezTo>
                <a:cubicBezTo>
                  <a:pt x="2776" y="2134"/>
                  <a:pt x="2662" y="1927"/>
                  <a:pt x="2548" y="1720"/>
                </a:cubicBezTo>
                <a:cubicBezTo>
                  <a:pt x="2434" y="1492"/>
                  <a:pt x="2299" y="1264"/>
                  <a:pt x="2185" y="1026"/>
                </a:cubicBezTo>
                <a:cubicBezTo>
                  <a:pt x="2165" y="1005"/>
                  <a:pt x="2154" y="974"/>
                  <a:pt x="2134" y="953"/>
                </a:cubicBezTo>
                <a:cubicBezTo>
                  <a:pt x="2118" y="930"/>
                  <a:pt x="2097" y="918"/>
                  <a:pt x="2069" y="918"/>
                </a:cubicBezTo>
                <a:cubicBezTo>
                  <a:pt x="2060" y="918"/>
                  <a:pt x="2051" y="920"/>
                  <a:pt x="2040" y="922"/>
                </a:cubicBezTo>
                <a:cubicBezTo>
                  <a:pt x="2009" y="943"/>
                  <a:pt x="1999" y="984"/>
                  <a:pt x="2020" y="1026"/>
                </a:cubicBezTo>
                <a:cubicBezTo>
                  <a:pt x="2061" y="1098"/>
                  <a:pt x="2092" y="1181"/>
                  <a:pt x="2134" y="1264"/>
                </a:cubicBezTo>
                <a:cubicBezTo>
                  <a:pt x="2247" y="1523"/>
                  <a:pt x="2372" y="1782"/>
                  <a:pt x="2496" y="2041"/>
                </a:cubicBezTo>
                <a:cubicBezTo>
                  <a:pt x="2579" y="2217"/>
                  <a:pt x="2672" y="2393"/>
                  <a:pt x="2755" y="2569"/>
                </a:cubicBezTo>
                <a:cubicBezTo>
                  <a:pt x="2755" y="2569"/>
                  <a:pt x="2765" y="2579"/>
                  <a:pt x="2765" y="2590"/>
                </a:cubicBezTo>
                <a:cubicBezTo>
                  <a:pt x="2765" y="2590"/>
                  <a:pt x="2765" y="2600"/>
                  <a:pt x="2765" y="2600"/>
                </a:cubicBezTo>
                <a:cubicBezTo>
                  <a:pt x="2734" y="2569"/>
                  <a:pt x="2703" y="2528"/>
                  <a:pt x="2672" y="2497"/>
                </a:cubicBezTo>
                <a:cubicBezTo>
                  <a:pt x="2579" y="2414"/>
                  <a:pt x="2496" y="2320"/>
                  <a:pt x="2413" y="2238"/>
                </a:cubicBezTo>
                <a:cubicBezTo>
                  <a:pt x="2237" y="2051"/>
                  <a:pt x="2061" y="1875"/>
                  <a:pt x="1885" y="1699"/>
                </a:cubicBezTo>
                <a:cubicBezTo>
                  <a:pt x="1605" y="1399"/>
                  <a:pt x="1315" y="1109"/>
                  <a:pt x="1036" y="819"/>
                </a:cubicBezTo>
                <a:cubicBezTo>
                  <a:pt x="953" y="736"/>
                  <a:pt x="870" y="643"/>
                  <a:pt x="787" y="560"/>
                </a:cubicBezTo>
                <a:cubicBezTo>
                  <a:pt x="758" y="531"/>
                  <a:pt x="726" y="525"/>
                  <a:pt x="695" y="525"/>
                </a:cubicBezTo>
                <a:cubicBezTo>
                  <a:pt x="670" y="525"/>
                  <a:pt x="644" y="529"/>
                  <a:pt x="621" y="529"/>
                </a:cubicBezTo>
                <a:cubicBezTo>
                  <a:pt x="580" y="539"/>
                  <a:pt x="549" y="570"/>
                  <a:pt x="539" y="612"/>
                </a:cubicBezTo>
                <a:cubicBezTo>
                  <a:pt x="528" y="684"/>
                  <a:pt x="518" y="746"/>
                  <a:pt x="580" y="798"/>
                </a:cubicBezTo>
                <a:cubicBezTo>
                  <a:pt x="787" y="995"/>
                  <a:pt x="994" y="1202"/>
                  <a:pt x="1201" y="1409"/>
                </a:cubicBezTo>
                <a:cubicBezTo>
                  <a:pt x="1481" y="1678"/>
                  <a:pt x="1761" y="1948"/>
                  <a:pt x="2051" y="2217"/>
                </a:cubicBezTo>
                <a:cubicBezTo>
                  <a:pt x="2227" y="2393"/>
                  <a:pt x="2403" y="2569"/>
                  <a:pt x="2579" y="2745"/>
                </a:cubicBezTo>
                <a:cubicBezTo>
                  <a:pt x="2589" y="2745"/>
                  <a:pt x="2589" y="2755"/>
                  <a:pt x="2600" y="2755"/>
                </a:cubicBezTo>
                <a:cubicBezTo>
                  <a:pt x="2596" y="2759"/>
                  <a:pt x="2593" y="2760"/>
                  <a:pt x="2589" y="2760"/>
                </a:cubicBezTo>
                <a:cubicBezTo>
                  <a:pt x="2582" y="2760"/>
                  <a:pt x="2575" y="2755"/>
                  <a:pt x="2569" y="2755"/>
                </a:cubicBezTo>
                <a:cubicBezTo>
                  <a:pt x="2392" y="2662"/>
                  <a:pt x="2216" y="2569"/>
                  <a:pt x="2030" y="2486"/>
                </a:cubicBezTo>
                <a:cubicBezTo>
                  <a:pt x="1719" y="2341"/>
                  <a:pt x="1398" y="2196"/>
                  <a:pt x="1088" y="2041"/>
                </a:cubicBezTo>
                <a:cubicBezTo>
                  <a:pt x="1067" y="2041"/>
                  <a:pt x="1046" y="2030"/>
                  <a:pt x="1036" y="2020"/>
                </a:cubicBezTo>
                <a:cubicBezTo>
                  <a:pt x="1021" y="2013"/>
                  <a:pt x="1006" y="2009"/>
                  <a:pt x="993" y="2009"/>
                </a:cubicBezTo>
                <a:cubicBezTo>
                  <a:pt x="968" y="2009"/>
                  <a:pt x="946" y="2021"/>
                  <a:pt x="932" y="2041"/>
                </a:cubicBezTo>
                <a:cubicBezTo>
                  <a:pt x="911" y="2072"/>
                  <a:pt x="922" y="2113"/>
                  <a:pt x="963" y="2134"/>
                </a:cubicBezTo>
                <a:cubicBezTo>
                  <a:pt x="1025" y="2175"/>
                  <a:pt x="1098" y="2207"/>
                  <a:pt x="1170" y="2248"/>
                </a:cubicBezTo>
                <a:cubicBezTo>
                  <a:pt x="1377" y="2362"/>
                  <a:pt x="1585" y="2465"/>
                  <a:pt x="1792" y="2579"/>
                </a:cubicBezTo>
                <a:cubicBezTo>
                  <a:pt x="2061" y="2724"/>
                  <a:pt x="2330" y="2859"/>
                  <a:pt x="2610" y="2994"/>
                </a:cubicBezTo>
                <a:cubicBezTo>
                  <a:pt x="2610" y="2994"/>
                  <a:pt x="2610" y="2994"/>
                  <a:pt x="2620" y="3004"/>
                </a:cubicBezTo>
                <a:lnTo>
                  <a:pt x="1212" y="3004"/>
                </a:lnTo>
                <a:cubicBezTo>
                  <a:pt x="1153" y="3006"/>
                  <a:pt x="1094" y="3007"/>
                  <a:pt x="1036" y="3007"/>
                </a:cubicBezTo>
                <a:cubicBezTo>
                  <a:pt x="876" y="3007"/>
                  <a:pt x="719" y="3001"/>
                  <a:pt x="559" y="3001"/>
                </a:cubicBezTo>
                <a:cubicBezTo>
                  <a:pt x="501" y="3001"/>
                  <a:pt x="442" y="3002"/>
                  <a:pt x="383" y="3004"/>
                </a:cubicBezTo>
                <a:cubicBezTo>
                  <a:pt x="280" y="3004"/>
                  <a:pt x="176" y="3014"/>
                  <a:pt x="73" y="3014"/>
                </a:cubicBezTo>
                <a:cubicBezTo>
                  <a:pt x="41" y="3014"/>
                  <a:pt x="21" y="3035"/>
                  <a:pt x="0" y="3066"/>
                </a:cubicBezTo>
                <a:lnTo>
                  <a:pt x="0" y="3211"/>
                </a:lnTo>
                <a:cubicBezTo>
                  <a:pt x="21" y="3242"/>
                  <a:pt x="41" y="3263"/>
                  <a:pt x="73" y="3263"/>
                </a:cubicBezTo>
                <a:cubicBezTo>
                  <a:pt x="197" y="3273"/>
                  <a:pt x="311" y="3273"/>
                  <a:pt x="435" y="3273"/>
                </a:cubicBezTo>
                <a:cubicBezTo>
                  <a:pt x="521" y="3277"/>
                  <a:pt x="608" y="3278"/>
                  <a:pt x="694" y="3278"/>
                </a:cubicBezTo>
                <a:cubicBezTo>
                  <a:pt x="867" y="3278"/>
                  <a:pt x="1039" y="3273"/>
                  <a:pt x="1212" y="3273"/>
                </a:cubicBezTo>
                <a:cubicBezTo>
                  <a:pt x="1308" y="3277"/>
                  <a:pt x="1406" y="3278"/>
                  <a:pt x="1505" y="3278"/>
                </a:cubicBezTo>
                <a:cubicBezTo>
                  <a:pt x="1702" y="3278"/>
                  <a:pt x="1902" y="3273"/>
                  <a:pt x="2102" y="3273"/>
                </a:cubicBezTo>
                <a:cubicBezTo>
                  <a:pt x="2137" y="3277"/>
                  <a:pt x="2172" y="3278"/>
                  <a:pt x="2206" y="3278"/>
                </a:cubicBezTo>
                <a:cubicBezTo>
                  <a:pt x="2274" y="3278"/>
                  <a:pt x="2341" y="3273"/>
                  <a:pt x="2403" y="3273"/>
                </a:cubicBezTo>
                <a:lnTo>
                  <a:pt x="2620" y="3273"/>
                </a:lnTo>
                <a:cubicBezTo>
                  <a:pt x="2610" y="3284"/>
                  <a:pt x="2610" y="3284"/>
                  <a:pt x="2610" y="3284"/>
                </a:cubicBezTo>
                <a:cubicBezTo>
                  <a:pt x="2341" y="3408"/>
                  <a:pt x="2071" y="3543"/>
                  <a:pt x="1812" y="3688"/>
                </a:cubicBezTo>
                <a:cubicBezTo>
                  <a:pt x="1595" y="3802"/>
                  <a:pt x="1388" y="3915"/>
                  <a:pt x="1170" y="4040"/>
                </a:cubicBezTo>
                <a:cubicBezTo>
                  <a:pt x="1098" y="4071"/>
                  <a:pt x="1025" y="4102"/>
                  <a:pt x="963" y="4143"/>
                </a:cubicBezTo>
                <a:cubicBezTo>
                  <a:pt x="922" y="4164"/>
                  <a:pt x="911" y="4205"/>
                  <a:pt x="932" y="4247"/>
                </a:cubicBezTo>
                <a:cubicBezTo>
                  <a:pt x="946" y="4267"/>
                  <a:pt x="968" y="4278"/>
                  <a:pt x="990" y="4278"/>
                </a:cubicBezTo>
                <a:cubicBezTo>
                  <a:pt x="1002" y="4278"/>
                  <a:pt x="1014" y="4275"/>
                  <a:pt x="1025" y="4268"/>
                </a:cubicBezTo>
                <a:cubicBezTo>
                  <a:pt x="1233" y="4174"/>
                  <a:pt x="1429" y="4081"/>
                  <a:pt x="1626" y="3988"/>
                </a:cubicBezTo>
                <a:cubicBezTo>
                  <a:pt x="1926" y="3853"/>
                  <a:pt x="2216" y="3708"/>
                  <a:pt x="2506" y="3563"/>
                </a:cubicBezTo>
                <a:cubicBezTo>
                  <a:pt x="2537" y="3543"/>
                  <a:pt x="2569" y="3532"/>
                  <a:pt x="2600" y="3522"/>
                </a:cubicBezTo>
                <a:lnTo>
                  <a:pt x="2600" y="3522"/>
                </a:lnTo>
                <a:cubicBezTo>
                  <a:pt x="2589" y="3532"/>
                  <a:pt x="2589" y="3532"/>
                  <a:pt x="2579" y="3543"/>
                </a:cubicBezTo>
                <a:cubicBezTo>
                  <a:pt x="2403" y="3719"/>
                  <a:pt x="2227" y="3884"/>
                  <a:pt x="2040" y="4060"/>
                </a:cubicBezTo>
                <a:cubicBezTo>
                  <a:pt x="1761" y="4330"/>
                  <a:pt x="1481" y="4609"/>
                  <a:pt x="1201" y="4879"/>
                </a:cubicBezTo>
                <a:cubicBezTo>
                  <a:pt x="1005" y="5075"/>
                  <a:pt x="808" y="5262"/>
                  <a:pt x="611" y="5459"/>
                </a:cubicBezTo>
                <a:cubicBezTo>
                  <a:pt x="570" y="5490"/>
                  <a:pt x="539" y="5531"/>
                  <a:pt x="528" y="5593"/>
                </a:cubicBezTo>
                <a:cubicBezTo>
                  <a:pt x="528" y="5697"/>
                  <a:pt x="580" y="5759"/>
                  <a:pt x="673" y="5759"/>
                </a:cubicBezTo>
                <a:cubicBezTo>
                  <a:pt x="725" y="5749"/>
                  <a:pt x="777" y="5738"/>
                  <a:pt x="808" y="5697"/>
                </a:cubicBezTo>
                <a:cubicBezTo>
                  <a:pt x="880" y="5614"/>
                  <a:pt x="953" y="5541"/>
                  <a:pt x="1036" y="5469"/>
                </a:cubicBezTo>
                <a:cubicBezTo>
                  <a:pt x="1315" y="5179"/>
                  <a:pt x="1595" y="4889"/>
                  <a:pt x="1875" y="4599"/>
                </a:cubicBezTo>
                <a:cubicBezTo>
                  <a:pt x="2051" y="4413"/>
                  <a:pt x="2227" y="4237"/>
                  <a:pt x="2413" y="4050"/>
                </a:cubicBezTo>
                <a:cubicBezTo>
                  <a:pt x="2496" y="3957"/>
                  <a:pt x="2579" y="3874"/>
                  <a:pt x="2662" y="3781"/>
                </a:cubicBezTo>
                <a:cubicBezTo>
                  <a:pt x="2693" y="3750"/>
                  <a:pt x="2734" y="3719"/>
                  <a:pt x="2765" y="3688"/>
                </a:cubicBezTo>
                <a:lnTo>
                  <a:pt x="2765" y="3688"/>
                </a:lnTo>
                <a:cubicBezTo>
                  <a:pt x="2765" y="3698"/>
                  <a:pt x="2755" y="3708"/>
                  <a:pt x="2755" y="3719"/>
                </a:cubicBezTo>
                <a:cubicBezTo>
                  <a:pt x="2682" y="3853"/>
                  <a:pt x="2620" y="3978"/>
                  <a:pt x="2558" y="4112"/>
                </a:cubicBezTo>
                <a:cubicBezTo>
                  <a:pt x="2392" y="4444"/>
                  <a:pt x="2247" y="4775"/>
                  <a:pt x="2092" y="5106"/>
                </a:cubicBezTo>
                <a:cubicBezTo>
                  <a:pt x="2071" y="5158"/>
                  <a:pt x="2040" y="5200"/>
                  <a:pt x="2020" y="5251"/>
                </a:cubicBezTo>
                <a:cubicBezTo>
                  <a:pt x="1999" y="5293"/>
                  <a:pt x="2009" y="5334"/>
                  <a:pt x="2040" y="5355"/>
                </a:cubicBezTo>
                <a:cubicBezTo>
                  <a:pt x="2054" y="5362"/>
                  <a:pt x="2067" y="5365"/>
                  <a:pt x="2079" y="5365"/>
                </a:cubicBezTo>
                <a:cubicBezTo>
                  <a:pt x="2102" y="5365"/>
                  <a:pt x="2123" y="5352"/>
                  <a:pt x="2144" y="5324"/>
                </a:cubicBezTo>
                <a:cubicBezTo>
                  <a:pt x="2154" y="5303"/>
                  <a:pt x="2165" y="5283"/>
                  <a:pt x="2175" y="5251"/>
                </a:cubicBezTo>
                <a:cubicBezTo>
                  <a:pt x="2289" y="5024"/>
                  <a:pt x="2424" y="4796"/>
                  <a:pt x="2548" y="4568"/>
                </a:cubicBezTo>
                <a:cubicBezTo>
                  <a:pt x="2682" y="4319"/>
                  <a:pt x="2807" y="4081"/>
                  <a:pt x="2921" y="3833"/>
                </a:cubicBezTo>
                <a:cubicBezTo>
                  <a:pt x="2952" y="3781"/>
                  <a:pt x="2983" y="3719"/>
                  <a:pt x="3004" y="3657"/>
                </a:cubicBezTo>
                <a:lnTo>
                  <a:pt x="3004" y="3688"/>
                </a:lnTo>
                <a:cubicBezTo>
                  <a:pt x="3004" y="3895"/>
                  <a:pt x="3004" y="4102"/>
                  <a:pt x="3004" y="4319"/>
                </a:cubicBezTo>
                <a:cubicBezTo>
                  <a:pt x="3004" y="4495"/>
                  <a:pt x="3014" y="4672"/>
                  <a:pt x="3004" y="4858"/>
                </a:cubicBezTo>
                <a:cubicBezTo>
                  <a:pt x="3004" y="5065"/>
                  <a:pt x="3014" y="5283"/>
                  <a:pt x="3014" y="5490"/>
                </a:cubicBezTo>
                <a:cubicBezTo>
                  <a:pt x="3004" y="5728"/>
                  <a:pt x="3014" y="5966"/>
                  <a:pt x="3024" y="6215"/>
                </a:cubicBezTo>
                <a:cubicBezTo>
                  <a:pt x="3024" y="6258"/>
                  <a:pt x="3046" y="6279"/>
                  <a:pt x="3083" y="6279"/>
                </a:cubicBezTo>
                <a:cubicBezTo>
                  <a:pt x="3090" y="6279"/>
                  <a:pt x="3098" y="6279"/>
                  <a:pt x="3107" y="6277"/>
                </a:cubicBezTo>
                <a:lnTo>
                  <a:pt x="3180" y="6277"/>
                </a:lnTo>
                <a:cubicBezTo>
                  <a:pt x="3188" y="6279"/>
                  <a:pt x="3196" y="6279"/>
                  <a:pt x="3204" y="6279"/>
                </a:cubicBezTo>
                <a:cubicBezTo>
                  <a:pt x="3241" y="6279"/>
                  <a:pt x="3264" y="6258"/>
                  <a:pt x="3273" y="6215"/>
                </a:cubicBezTo>
                <a:cubicBezTo>
                  <a:pt x="3273" y="6111"/>
                  <a:pt x="3273" y="6008"/>
                  <a:pt x="3283" y="5904"/>
                </a:cubicBezTo>
                <a:cubicBezTo>
                  <a:pt x="3283" y="5624"/>
                  <a:pt x="3273" y="5355"/>
                  <a:pt x="3283" y="5075"/>
                </a:cubicBezTo>
                <a:cubicBezTo>
                  <a:pt x="3283" y="4703"/>
                  <a:pt x="3283" y="4330"/>
                  <a:pt x="3283" y="3957"/>
                </a:cubicBezTo>
                <a:cubicBezTo>
                  <a:pt x="3283" y="3864"/>
                  <a:pt x="3283" y="3760"/>
                  <a:pt x="3283" y="3657"/>
                </a:cubicBezTo>
                <a:cubicBezTo>
                  <a:pt x="3283" y="3667"/>
                  <a:pt x="3294" y="3677"/>
                  <a:pt x="3294" y="3677"/>
                </a:cubicBezTo>
                <a:cubicBezTo>
                  <a:pt x="3418" y="3947"/>
                  <a:pt x="3552" y="4216"/>
                  <a:pt x="3687" y="4475"/>
                </a:cubicBezTo>
                <a:cubicBezTo>
                  <a:pt x="3801" y="4692"/>
                  <a:pt x="3925" y="4899"/>
                  <a:pt x="4039" y="5117"/>
                </a:cubicBezTo>
                <a:cubicBezTo>
                  <a:pt x="4081" y="5189"/>
                  <a:pt x="4112" y="5262"/>
                  <a:pt x="4153" y="5324"/>
                </a:cubicBezTo>
                <a:cubicBezTo>
                  <a:pt x="4167" y="5352"/>
                  <a:pt x="4190" y="5365"/>
                  <a:pt x="4213" y="5365"/>
                </a:cubicBezTo>
                <a:cubicBezTo>
                  <a:pt x="4225" y="5365"/>
                  <a:pt x="4236" y="5362"/>
                  <a:pt x="4246" y="5355"/>
                </a:cubicBezTo>
                <a:cubicBezTo>
                  <a:pt x="4277" y="5334"/>
                  <a:pt x="4288" y="5293"/>
                  <a:pt x="4267" y="5251"/>
                </a:cubicBezTo>
                <a:cubicBezTo>
                  <a:pt x="4184" y="5075"/>
                  <a:pt x="4101" y="4899"/>
                  <a:pt x="4019" y="4723"/>
                </a:cubicBezTo>
                <a:cubicBezTo>
                  <a:pt x="3874" y="4402"/>
                  <a:pt x="3729" y="4081"/>
                  <a:pt x="3563" y="3770"/>
                </a:cubicBezTo>
                <a:cubicBezTo>
                  <a:pt x="3552" y="3739"/>
                  <a:pt x="3532" y="3719"/>
                  <a:pt x="3521" y="3688"/>
                </a:cubicBezTo>
                <a:lnTo>
                  <a:pt x="3521" y="3688"/>
                </a:lnTo>
                <a:cubicBezTo>
                  <a:pt x="3573" y="3729"/>
                  <a:pt x="3625" y="3781"/>
                  <a:pt x="3666" y="3833"/>
                </a:cubicBezTo>
                <a:cubicBezTo>
                  <a:pt x="3874" y="4050"/>
                  <a:pt x="4081" y="4257"/>
                  <a:pt x="4298" y="4475"/>
                </a:cubicBezTo>
                <a:cubicBezTo>
                  <a:pt x="4485" y="4672"/>
                  <a:pt x="4671" y="4868"/>
                  <a:pt x="4868" y="5065"/>
                </a:cubicBezTo>
                <a:cubicBezTo>
                  <a:pt x="5075" y="5272"/>
                  <a:pt x="5282" y="5490"/>
                  <a:pt x="5489" y="5707"/>
                </a:cubicBezTo>
                <a:cubicBezTo>
                  <a:pt x="5525" y="5743"/>
                  <a:pt x="5566" y="5754"/>
                  <a:pt x="5611" y="5754"/>
                </a:cubicBezTo>
                <a:cubicBezTo>
                  <a:pt x="5632" y="5754"/>
                  <a:pt x="5653" y="5752"/>
                  <a:pt x="5676" y="5749"/>
                </a:cubicBezTo>
                <a:cubicBezTo>
                  <a:pt x="5717" y="5738"/>
                  <a:pt x="5748" y="5707"/>
                  <a:pt x="5759" y="5666"/>
                </a:cubicBezTo>
                <a:cubicBezTo>
                  <a:pt x="5759" y="5604"/>
                  <a:pt x="5769" y="5552"/>
                  <a:pt x="5727" y="5500"/>
                </a:cubicBezTo>
                <a:cubicBezTo>
                  <a:pt x="5645" y="5417"/>
                  <a:pt x="5551" y="5334"/>
                  <a:pt x="5469" y="5251"/>
                </a:cubicBezTo>
                <a:cubicBezTo>
                  <a:pt x="5179" y="4972"/>
                  <a:pt x="4878" y="4682"/>
                  <a:pt x="4588" y="4392"/>
                </a:cubicBezTo>
                <a:cubicBezTo>
                  <a:pt x="4412" y="4226"/>
                  <a:pt x="4226" y="4050"/>
                  <a:pt x="4050" y="3874"/>
                </a:cubicBezTo>
                <a:cubicBezTo>
                  <a:pt x="3967" y="3791"/>
                  <a:pt x="3874" y="3698"/>
                  <a:pt x="3780" y="3615"/>
                </a:cubicBezTo>
                <a:cubicBezTo>
                  <a:pt x="3749" y="3584"/>
                  <a:pt x="3718" y="3553"/>
                  <a:pt x="3687" y="3522"/>
                </a:cubicBezTo>
                <a:cubicBezTo>
                  <a:pt x="3697" y="3522"/>
                  <a:pt x="3708" y="3522"/>
                  <a:pt x="3718" y="3532"/>
                </a:cubicBezTo>
                <a:cubicBezTo>
                  <a:pt x="3894" y="3615"/>
                  <a:pt x="4070" y="3708"/>
                  <a:pt x="4236" y="3791"/>
                </a:cubicBezTo>
                <a:cubicBezTo>
                  <a:pt x="4505" y="3915"/>
                  <a:pt x="4764" y="4029"/>
                  <a:pt x="5023" y="4154"/>
                </a:cubicBezTo>
                <a:cubicBezTo>
                  <a:pt x="5106" y="4195"/>
                  <a:pt x="5189" y="4226"/>
                  <a:pt x="5261" y="4268"/>
                </a:cubicBezTo>
                <a:cubicBezTo>
                  <a:pt x="5275" y="4274"/>
                  <a:pt x="5288" y="4278"/>
                  <a:pt x="5299" y="4278"/>
                </a:cubicBezTo>
                <a:cubicBezTo>
                  <a:pt x="5322" y="4278"/>
                  <a:pt x="5341" y="4264"/>
                  <a:pt x="5355" y="4237"/>
                </a:cubicBezTo>
                <a:cubicBezTo>
                  <a:pt x="5375" y="4205"/>
                  <a:pt x="5365" y="4164"/>
                  <a:pt x="5334" y="4143"/>
                </a:cubicBezTo>
                <a:cubicBezTo>
                  <a:pt x="5303" y="4133"/>
                  <a:pt x="5282" y="4112"/>
                  <a:pt x="5251" y="4102"/>
                </a:cubicBezTo>
                <a:cubicBezTo>
                  <a:pt x="5023" y="3988"/>
                  <a:pt x="4795" y="3853"/>
                  <a:pt x="4567" y="3729"/>
                </a:cubicBezTo>
                <a:cubicBezTo>
                  <a:pt x="4360" y="3625"/>
                  <a:pt x="4153" y="3512"/>
                  <a:pt x="3946" y="3408"/>
                </a:cubicBezTo>
                <a:cubicBezTo>
                  <a:pt x="3853" y="3367"/>
                  <a:pt x="3760" y="3325"/>
                  <a:pt x="3666" y="3273"/>
                </a:cubicBezTo>
                <a:lnTo>
                  <a:pt x="4857" y="3273"/>
                </a:lnTo>
                <a:cubicBezTo>
                  <a:pt x="5009" y="3273"/>
                  <a:pt x="5157" y="3269"/>
                  <a:pt x="5302" y="3269"/>
                </a:cubicBezTo>
                <a:cubicBezTo>
                  <a:pt x="5375" y="3269"/>
                  <a:pt x="5448" y="3270"/>
                  <a:pt x="5520" y="3273"/>
                </a:cubicBezTo>
                <a:cubicBezTo>
                  <a:pt x="5587" y="3276"/>
                  <a:pt x="5655" y="3278"/>
                  <a:pt x="5723" y="3278"/>
                </a:cubicBezTo>
                <a:cubicBezTo>
                  <a:pt x="5887" y="3278"/>
                  <a:pt x="6053" y="3270"/>
                  <a:pt x="6214" y="3263"/>
                </a:cubicBezTo>
                <a:cubicBezTo>
                  <a:pt x="6266" y="3263"/>
                  <a:pt x="6297" y="3232"/>
                  <a:pt x="6287" y="3180"/>
                </a:cubicBezTo>
                <a:cubicBezTo>
                  <a:pt x="6276" y="3149"/>
                  <a:pt x="6276" y="3128"/>
                  <a:pt x="6287" y="3108"/>
                </a:cubicBezTo>
                <a:cubicBezTo>
                  <a:pt x="6297" y="3056"/>
                  <a:pt x="6266" y="3014"/>
                  <a:pt x="6214" y="3014"/>
                </a:cubicBezTo>
                <a:cubicBezTo>
                  <a:pt x="6100" y="3014"/>
                  <a:pt x="5997" y="3004"/>
                  <a:pt x="5883" y="3004"/>
                </a:cubicBezTo>
                <a:cubicBezTo>
                  <a:pt x="5710" y="3004"/>
                  <a:pt x="5533" y="3009"/>
                  <a:pt x="5354" y="3009"/>
                </a:cubicBezTo>
                <a:cubicBezTo>
                  <a:pt x="5265" y="3009"/>
                  <a:pt x="5175" y="3007"/>
                  <a:pt x="5085" y="3004"/>
                </a:cubicBezTo>
                <a:lnTo>
                  <a:pt x="3666" y="3004"/>
                </a:lnTo>
                <a:cubicBezTo>
                  <a:pt x="3884" y="2900"/>
                  <a:pt x="4091" y="2797"/>
                  <a:pt x="4298" y="2693"/>
                </a:cubicBezTo>
                <a:cubicBezTo>
                  <a:pt x="4567" y="2548"/>
                  <a:pt x="4847" y="2393"/>
                  <a:pt x="5116" y="2248"/>
                </a:cubicBezTo>
                <a:cubicBezTo>
                  <a:pt x="5189" y="2207"/>
                  <a:pt x="5261" y="2175"/>
                  <a:pt x="5334" y="2134"/>
                </a:cubicBezTo>
                <a:cubicBezTo>
                  <a:pt x="5365" y="2113"/>
                  <a:pt x="5375" y="2072"/>
                  <a:pt x="5355" y="2041"/>
                </a:cubicBezTo>
                <a:cubicBezTo>
                  <a:pt x="5341" y="2021"/>
                  <a:pt x="5324" y="2009"/>
                  <a:pt x="5302" y="2009"/>
                </a:cubicBezTo>
                <a:cubicBezTo>
                  <a:pt x="5289" y="2009"/>
                  <a:pt x="5276" y="2013"/>
                  <a:pt x="5261" y="2020"/>
                </a:cubicBezTo>
                <a:cubicBezTo>
                  <a:pt x="5241" y="2020"/>
                  <a:pt x="5220" y="2041"/>
                  <a:pt x="5199" y="2041"/>
                </a:cubicBezTo>
                <a:cubicBezTo>
                  <a:pt x="4889" y="2186"/>
                  <a:pt x="4567" y="2331"/>
                  <a:pt x="4257" y="2486"/>
                </a:cubicBezTo>
                <a:cubicBezTo>
                  <a:pt x="4070" y="2569"/>
                  <a:pt x="3894" y="2662"/>
                  <a:pt x="3718" y="2755"/>
                </a:cubicBezTo>
                <a:cubicBezTo>
                  <a:pt x="3711" y="2755"/>
                  <a:pt x="3704" y="2760"/>
                  <a:pt x="3694" y="2760"/>
                </a:cubicBezTo>
                <a:cubicBezTo>
                  <a:pt x="3689" y="2760"/>
                  <a:pt x="3684" y="2759"/>
                  <a:pt x="3677" y="2755"/>
                </a:cubicBezTo>
                <a:cubicBezTo>
                  <a:pt x="3697" y="2745"/>
                  <a:pt x="3708" y="2745"/>
                  <a:pt x="3708" y="2735"/>
                </a:cubicBezTo>
                <a:cubicBezTo>
                  <a:pt x="3884" y="2569"/>
                  <a:pt x="4060" y="2393"/>
                  <a:pt x="4246" y="2217"/>
                </a:cubicBezTo>
                <a:lnTo>
                  <a:pt x="5096" y="1399"/>
                </a:lnTo>
                <a:cubicBezTo>
                  <a:pt x="5282" y="1202"/>
                  <a:pt x="5479" y="1015"/>
                  <a:pt x="5676" y="829"/>
                </a:cubicBezTo>
                <a:cubicBezTo>
                  <a:pt x="5717" y="788"/>
                  <a:pt x="5759" y="746"/>
                  <a:pt x="5759" y="684"/>
                </a:cubicBezTo>
                <a:cubicBezTo>
                  <a:pt x="5768" y="588"/>
                  <a:pt x="5715" y="528"/>
                  <a:pt x="5633" y="528"/>
                </a:cubicBezTo>
                <a:cubicBezTo>
                  <a:pt x="5627" y="528"/>
                  <a:pt x="5620" y="528"/>
                  <a:pt x="5614" y="529"/>
                </a:cubicBezTo>
                <a:cubicBezTo>
                  <a:pt x="5562" y="529"/>
                  <a:pt x="5510" y="539"/>
                  <a:pt x="5479" y="581"/>
                </a:cubicBezTo>
                <a:cubicBezTo>
                  <a:pt x="5406" y="663"/>
                  <a:pt x="5334" y="736"/>
                  <a:pt x="5251" y="819"/>
                </a:cubicBezTo>
                <a:cubicBezTo>
                  <a:pt x="4971" y="1109"/>
                  <a:pt x="4692" y="1399"/>
                  <a:pt x="4412" y="1678"/>
                </a:cubicBezTo>
                <a:cubicBezTo>
                  <a:pt x="4174" y="1927"/>
                  <a:pt x="3925" y="2175"/>
                  <a:pt x="3687" y="2424"/>
                </a:cubicBezTo>
                <a:cubicBezTo>
                  <a:pt x="3635" y="2486"/>
                  <a:pt x="3584" y="2538"/>
                  <a:pt x="3521" y="2600"/>
                </a:cubicBezTo>
                <a:cubicBezTo>
                  <a:pt x="3521" y="2579"/>
                  <a:pt x="3532" y="2569"/>
                  <a:pt x="3532" y="2569"/>
                </a:cubicBezTo>
                <a:cubicBezTo>
                  <a:pt x="3594" y="2445"/>
                  <a:pt x="3656" y="2331"/>
                  <a:pt x="3708" y="2217"/>
                </a:cubicBezTo>
                <a:cubicBezTo>
                  <a:pt x="3874" y="1875"/>
                  <a:pt x="4029" y="1533"/>
                  <a:pt x="4195" y="1181"/>
                </a:cubicBezTo>
                <a:cubicBezTo>
                  <a:pt x="4215" y="1129"/>
                  <a:pt x="4246" y="1078"/>
                  <a:pt x="4267" y="1026"/>
                </a:cubicBezTo>
                <a:cubicBezTo>
                  <a:pt x="4288" y="995"/>
                  <a:pt x="4288" y="964"/>
                  <a:pt x="4267" y="943"/>
                </a:cubicBezTo>
                <a:cubicBezTo>
                  <a:pt x="4252" y="928"/>
                  <a:pt x="4231" y="918"/>
                  <a:pt x="4213" y="918"/>
                </a:cubicBezTo>
                <a:cubicBezTo>
                  <a:pt x="4206" y="918"/>
                  <a:pt x="4200" y="920"/>
                  <a:pt x="4195" y="922"/>
                </a:cubicBezTo>
                <a:cubicBezTo>
                  <a:pt x="4164" y="933"/>
                  <a:pt x="4143" y="953"/>
                  <a:pt x="4132" y="974"/>
                </a:cubicBezTo>
                <a:cubicBezTo>
                  <a:pt x="4060" y="1129"/>
                  <a:pt x="3987" y="1274"/>
                  <a:pt x="3905" y="1409"/>
                </a:cubicBezTo>
                <a:cubicBezTo>
                  <a:pt x="3687" y="1792"/>
                  <a:pt x="3490" y="2186"/>
                  <a:pt x="3304" y="2579"/>
                </a:cubicBezTo>
                <a:cubicBezTo>
                  <a:pt x="3294" y="2590"/>
                  <a:pt x="3294" y="2600"/>
                  <a:pt x="3283" y="2610"/>
                </a:cubicBezTo>
                <a:cubicBezTo>
                  <a:pt x="3283" y="2600"/>
                  <a:pt x="3283" y="2590"/>
                  <a:pt x="3283" y="2579"/>
                </a:cubicBezTo>
                <a:cubicBezTo>
                  <a:pt x="3283" y="2372"/>
                  <a:pt x="3283" y="2155"/>
                  <a:pt x="3283" y="1948"/>
                </a:cubicBezTo>
                <a:cubicBezTo>
                  <a:pt x="3283" y="1658"/>
                  <a:pt x="3283" y="1378"/>
                  <a:pt x="3273" y="1088"/>
                </a:cubicBezTo>
                <a:cubicBezTo>
                  <a:pt x="3273" y="974"/>
                  <a:pt x="3273" y="850"/>
                  <a:pt x="3283" y="725"/>
                </a:cubicBezTo>
                <a:cubicBezTo>
                  <a:pt x="3283" y="518"/>
                  <a:pt x="3273" y="301"/>
                  <a:pt x="3273" y="83"/>
                </a:cubicBezTo>
                <a:cubicBezTo>
                  <a:pt x="3273" y="52"/>
                  <a:pt x="3262" y="11"/>
                  <a:pt x="322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g2a2e5bf201e_0_1804"/>
          <p:cNvSpPr/>
          <p:nvPr/>
        </p:nvSpPr>
        <p:spPr>
          <a:xfrm flipH="1">
            <a:off x="-1372762" y="4070597"/>
            <a:ext cx="11294599" cy="1308198"/>
          </a:xfrm>
          <a:custGeom>
            <a:rect b="b" l="l" r="r" t="t"/>
            <a:pathLst>
              <a:path extrusionOk="0" h="68501" w="285668">
                <a:moveTo>
                  <a:pt x="59461" y="0"/>
                </a:moveTo>
                <a:cubicBezTo>
                  <a:pt x="57978" y="0"/>
                  <a:pt x="56495" y="24"/>
                  <a:pt x="55014" y="71"/>
                </a:cubicBezTo>
                <a:cubicBezTo>
                  <a:pt x="36291" y="648"/>
                  <a:pt x="17849" y="4768"/>
                  <a:pt x="0" y="10257"/>
                </a:cubicBezTo>
                <a:lnTo>
                  <a:pt x="0" y="68501"/>
                </a:lnTo>
                <a:lnTo>
                  <a:pt x="285668" y="68402"/>
                </a:lnTo>
                <a:lnTo>
                  <a:pt x="284926" y="8674"/>
                </a:lnTo>
                <a:cubicBezTo>
                  <a:pt x="272153" y="19074"/>
                  <a:pt x="279586" y="36363"/>
                  <a:pt x="266863" y="46169"/>
                </a:cubicBezTo>
                <a:cubicBezTo>
                  <a:pt x="254809" y="55474"/>
                  <a:pt x="235262" y="59718"/>
                  <a:pt x="215576" y="59718"/>
                </a:cubicBezTo>
                <a:cubicBezTo>
                  <a:pt x="197119" y="59718"/>
                  <a:pt x="178539" y="55988"/>
                  <a:pt x="165899" y="49201"/>
                </a:cubicBezTo>
                <a:cubicBezTo>
                  <a:pt x="145792" y="38406"/>
                  <a:pt x="129954" y="21035"/>
                  <a:pt x="109484" y="10866"/>
                </a:cubicBezTo>
                <a:cubicBezTo>
                  <a:pt x="94124" y="3232"/>
                  <a:pt x="76738" y="0"/>
                  <a:pt x="594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g2a2e5bf201e_0_1804"/>
          <p:cNvSpPr/>
          <p:nvPr/>
        </p:nvSpPr>
        <p:spPr>
          <a:xfrm>
            <a:off x="-594929" y="2751161"/>
            <a:ext cx="2551194" cy="2430289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g2a2e5bf201e_0_1804"/>
          <p:cNvSpPr/>
          <p:nvPr/>
        </p:nvSpPr>
        <p:spPr>
          <a:xfrm flipH="1" rot="10800000">
            <a:off x="5412675" y="-74500"/>
            <a:ext cx="4119850" cy="1699902"/>
          </a:xfrm>
          <a:custGeom>
            <a:rect b="b" l="l" r="r" t="t"/>
            <a:pathLst>
              <a:path extrusionOk="0" h="67901" w="164794">
                <a:moveTo>
                  <a:pt x="153794" y="0"/>
                </a:moveTo>
                <a:cubicBezTo>
                  <a:pt x="153280" y="0"/>
                  <a:pt x="152753" y="74"/>
                  <a:pt x="152211" y="227"/>
                </a:cubicBezTo>
                <a:cubicBezTo>
                  <a:pt x="144510" y="2399"/>
                  <a:pt x="146959" y="13812"/>
                  <a:pt x="146959" y="13812"/>
                </a:cubicBezTo>
                <a:cubicBezTo>
                  <a:pt x="144392" y="11611"/>
                  <a:pt x="141689" y="10878"/>
                  <a:pt x="139225" y="10878"/>
                </a:cubicBezTo>
                <a:cubicBezTo>
                  <a:pt x="134297" y="10878"/>
                  <a:pt x="130328" y="13812"/>
                  <a:pt x="130328" y="13812"/>
                </a:cubicBezTo>
                <a:cubicBezTo>
                  <a:pt x="128250" y="13068"/>
                  <a:pt x="126515" y="12777"/>
                  <a:pt x="125073" y="12777"/>
                </a:cubicBezTo>
                <a:cubicBezTo>
                  <a:pt x="119890" y="12777"/>
                  <a:pt x="118491" y="16538"/>
                  <a:pt x="118491" y="16538"/>
                </a:cubicBezTo>
                <a:cubicBezTo>
                  <a:pt x="118491" y="16538"/>
                  <a:pt x="113941" y="10845"/>
                  <a:pt x="103936" y="10845"/>
                </a:cubicBezTo>
                <a:cubicBezTo>
                  <a:pt x="100969" y="10845"/>
                  <a:pt x="97522" y="11345"/>
                  <a:pt x="93571" y="12644"/>
                </a:cubicBezTo>
                <a:cubicBezTo>
                  <a:pt x="76309" y="18311"/>
                  <a:pt x="80618" y="35530"/>
                  <a:pt x="80618" y="35530"/>
                </a:cubicBezTo>
                <a:cubicBezTo>
                  <a:pt x="62716" y="37910"/>
                  <a:pt x="64991" y="52896"/>
                  <a:pt x="64991" y="52896"/>
                </a:cubicBezTo>
                <a:cubicBezTo>
                  <a:pt x="64991" y="52896"/>
                  <a:pt x="60147" y="48349"/>
                  <a:pt x="48187" y="48349"/>
                </a:cubicBezTo>
                <a:cubicBezTo>
                  <a:pt x="44716" y="48349"/>
                  <a:pt x="40644" y="48732"/>
                  <a:pt x="35918" y="49721"/>
                </a:cubicBezTo>
                <a:cubicBezTo>
                  <a:pt x="14909" y="54125"/>
                  <a:pt x="0" y="67900"/>
                  <a:pt x="0" y="67900"/>
                </a:cubicBezTo>
                <a:lnTo>
                  <a:pt x="161496" y="67900"/>
                </a:lnTo>
                <a:cubicBezTo>
                  <a:pt x="161496" y="67900"/>
                  <a:pt x="161496" y="43621"/>
                  <a:pt x="163200" y="27708"/>
                </a:cubicBezTo>
                <a:cubicBezTo>
                  <a:pt x="164793" y="12923"/>
                  <a:pt x="160575" y="0"/>
                  <a:pt x="1537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9" name="Google Shape;689;g2a2e5bf201e_0_1804"/>
          <p:cNvGrpSpPr/>
          <p:nvPr/>
        </p:nvGrpSpPr>
        <p:grpSpPr>
          <a:xfrm>
            <a:off x="255138" y="3233675"/>
            <a:ext cx="851075" cy="1633900"/>
            <a:chOff x="3356475" y="2925175"/>
            <a:chExt cx="851075" cy="1633900"/>
          </a:xfrm>
        </p:grpSpPr>
        <p:sp>
          <p:nvSpPr>
            <p:cNvPr id="690" name="Google Shape;690;g2a2e5bf201e_0_1804"/>
            <p:cNvSpPr/>
            <p:nvPr/>
          </p:nvSpPr>
          <p:spPr>
            <a:xfrm>
              <a:off x="3660675" y="2925175"/>
              <a:ext cx="297975" cy="556025"/>
            </a:xfrm>
            <a:custGeom>
              <a:rect b="b" l="l" r="r" t="t"/>
              <a:pathLst>
                <a:path extrusionOk="0" fill="none" h="22241" w="11919">
                  <a:moveTo>
                    <a:pt x="8904" y="0"/>
                  </a:moveTo>
                  <a:lnTo>
                    <a:pt x="3016" y="0"/>
                  </a:lnTo>
                  <a:cubicBezTo>
                    <a:pt x="1347" y="0"/>
                    <a:pt x="0" y="1347"/>
                    <a:pt x="0" y="3015"/>
                  </a:cubicBezTo>
                  <a:lnTo>
                    <a:pt x="0" y="22240"/>
                  </a:lnTo>
                  <a:lnTo>
                    <a:pt x="11919" y="22240"/>
                  </a:lnTo>
                  <a:lnTo>
                    <a:pt x="11919" y="3015"/>
                  </a:lnTo>
                  <a:cubicBezTo>
                    <a:pt x="11919" y="1347"/>
                    <a:pt x="10572" y="0"/>
                    <a:pt x="8904" y="0"/>
                  </a:cubicBezTo>
                  <a:close/>
                </a:path>
              </a:pathLst>
            </a:custGeom>
            <a:noFill/>
            <a:ln cap="flat" cmpd="sng" w="27650">
              <a:solidFill>
                <a:srgbClr val="20283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g2a2e5bf201e_0_1804"/>
            <p:cNvSpPr/>
            <p:nvPr/>
          </p:nvSpPr>
          <p:spPr>
            <a:xfrm>
              <a:off x="3673600" y="2925175"/>
              <a:ext cx="298000" cy="556025"/>
            </a:xfrm>
            <a:custGeom>
              <a:rect b="b" l="l" r="r" t="t"/>
              <a:pathLst>
                <a:path extrusionOk="0" fill="none" h="22241" w="11920">
                  <a:moveTo>
                    <a:pt x="8904" y="0"/>
                  </a:moveTo>
                  <a:lnTo>
                    <a:pt x="3016" y="0"/>
                  </a:lnTo>
                  <a:cubicBezTo>
                    <a:pt x="1357" y="0"/>
                    <a:pt x="1" y="1347"/>
                    <a:pt x="1" y="3015"/>
                  </a:cubicBezTo>
                  <a:lnTo>
                    <a:pt x="1" y="22240"/>
                  </a:lnTo>
                  <a:lnTo>
                    <a:pt x="11919" y="22240"/>
                  </a:lnTo>
                  <a:lnTo>
                    <a:pt x="11919" y="3015"/>
                  </a:lnTo>
                  <a:cubicBezTo>
                    <a:pt x="11919" y="1347"/>
                    <a:pt x="10572" y="0"/>
                    <a:pt x="8904" y="0"/>
                  </a:cubicBezTo>
                  <a:close/>
                </a:path>
              </a:pathLst>
            </a:custGeom>
            <a:noFill/>
            <a:ln cap="flat" cmpd="sng" w="27650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g2a2e5bf201e_0_1804"/>
            <p:cNvSpPr/>
            <p:nvPr/>
          </p:nvSpPr>
          <p:spPr>
            <a:xfrm>
              <a:off x="3463975" y="4477625"/>
              <a:ext cx="64025" cy="81450"/>
            </a:xfrm>
            <a:custGeom>
              <a:rect b="b" l="l" r="r" t="t"/>
              <a:pathLst>
                <a:path extrusionOk="0" h="3258" w="2561">
                  <a:moveTo>
                    <a:pt x="1217" y="1"/>
                  </a:moveTo>
                  <a:cubicBezTo>
                    <a:pt x="593" y="1"/>
                    <a:pt x="62" y="708"/>
                    <a:pt x="36" y="1589"/>
                  </a:cubicBezTo>
                  <a:cubicBezTo>
                    <a:pt x="0" y="2490"/>
                    <a:pt x="491" y="3222"/>
                    <a:pt x="1124" y="3239"/>
                  </a:cubicBezTo>
                  <a:lnTo>
                    <a:pt x="2444" y="3257"/>
                  </a:lnTo>
                  <a:lnTo>
                    <a:pt x="2560" y="19"/>
                  </a:lnTo>
                  <a:lnTo>
                    <a:pt x="1240" y="1"/>
                  </a:lnTo>
                  <a:cubicBezTo>
                    <a:pt x="1232" y="1"/>
                    <a:pt x="1225" y="1"/>
                    <a:pt x="1217" y="1"/>
                  </a:cubicBezTo>
                  <a:close/>
                </a:path>
              </a:pathLst>
            </a:custGeom>
            <a:solidFill>
              <a:srgbClr val="505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g2a2e5bf201e_0_1804"/>
            <p:cNvSpPr/>
            <p:nvPr/>
          </p:nvSpPr>
          <p:spPr>
            <a:xfrm>
              <a:off x="3463975" y="4477625"/>
              <a:ext cx="64025" cy="81450"/>
            </a:xfrm>
            <a:custGeom>
              <a:rect b="b" l="l" r="r" t="t"/>
              <a:pathLst>
                <a:path extrusionOk="0" h="3258" w="2561">
                  <a:moveTo>
                    <a:pt x="1217" y="1"/>
                  </a:moveTo>
                  <a:cubicBezTo>
                    <a:pt x="593" y="1"/>
                    <a:pt x="62" y="708"/>
                    <a:pt x="36" y="1589"/>
                  </a:cubicBezTo>
                  <a:cubicBezTo>
                    <a:pt x="0" y="2490"/>
                    <a:pt x="491" y="3222"/>
                    <a:pt x="1124" y="3239"/>
                  </a:cubicBezTo>
                  <a:lnTo>
                    <a:pt x="2444" y="3257"/>
                  </a:lnTo>
                  <a:lnTo>
                    <a:pt x="2560" y="19"/>
                  </a:lnTo>
                  <a:lnTo>
                    <a:pt x="1240" y="1"/>
                  </a:lnTo>
                  <a:cubicBezTo>
                    <a:pt x="1232" y="1"/>
                    <a:pt x="1225" y="1"/>
                    <a:pt x="1217" y="1"/>
                  </a:cubicBezTo>
                  <a:close/>
                </a:path>
              </a:pathLst>
            </a:custGeom>
            <a:solidFill>
              <a:srgbClr val="2135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g2a2e5bf201e_0_1804"/>
            <p:cNvSpPr/>
            <p:nvPr/>
          </p:nvSpPr>
          <p:spPr>
            <a:xfrm>
              <a:off x="3496975" y="4478075"/>
              <a:ext cx="59125" cy="81000"/>
            </a:xfrm>
            <a:custGeom>
              <a:rect b="b" l="l" r="r" t="t"/>
              <a:pathLst>
                <a:path extrusionOk="0" h="3240" w="2365">
                  <a:moveTo>
                    <a:pt x="1217" y="1"/>
                  </a:moveTo>
                  <a:cubicBezTo>
                    <a:pt x="594" y="1"/>
                    <a:pt x="62" y="708"/>
                    <a:pt x="36" y="1598"/>
                  </a:cubicBezTo>
                  <a:cubicBezTo>
                    <a:pt x="0" y="2490"/>
                    <a:pt x="491" y="3221"/>
                    <a:pt x="1124" y="3239"/>
                  </a:cubicBezTo>
                  <a:cubicBezTo>
                    <a:pt x="1128" y="3239"/>
                    <a:pt x="1132" y="3239"/>
                    <a:pt x="1136" y="3239"/>
                  </a:cubicBezTo>
                  <a:cubicBezTo>
                    <a:pt x="1764" y="3239"/>
                    <a:pt x="2293" y="2529"/>
                    <a:pt x="2329" y="1642"/>
                  </a:cubicBezTo>
                  <a:cubicBezTo>
                    <a:pt x="2364" y="750"/>
                    <a:pt x="1874" y="10"/>
                    <a:pt x="1240" y="1"/>
                  </a:cubicBezTo>
                  <a:cubicBezTo>
                    <a:pt x="1233" y="1"/>
                    <a:pt x="1225" y="1"/>
                    <a:pt x="1217" y="1"/>
                  </a:cubicBezTo>
                  <a:close/>
                </a:path>
              </a:pathLst>
            </a:custGeom>
            <a:solidFill>
              <a:srgbClr val="505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g2a2e5bf201e_0_1804"/>
            <p:cNvSpPr/>
            <p:nvPr/>
          </p:nvSpPr>
          <p:spPr>
            <a:xfrm>
              <a:off x="3507675" y="4492800"/>
              <a:ext cx="37725" cy="51325"/>
            </a:xfrm>
            <a:custGeom>
              <a:rect b="b" l="l" r="r" t="t"/>
              <a:pathLst>
                <a:path extrusionOk="0" h="2053" w="1509">
                  <a:moveTo>
                    <a:pt x="783" y="1"/>
                  </a:moveTo>
                  <a:cubicBezTo>
                    <a:pt x="378" y="1"/>
                    <a:pt x="45" y="452"/>
                    <a:pt x="27" y="1018"/>
                  </a:cubicBezTo>
                  <a:cubicBezTo>
                    <a:pt x="1" y="1580"/>
                    <a:pt x="313" y="2044"/>
                    <a:pt x="714" y="2053"/>
                  </a:cubicBezTo>
                  <a:cubicBezTo>
                    <a:pt x="718" y="2053"/>
                    <a:pt x="722" y="2053"/>
                    <a:pt x="726" y="2053"/>
                  </a:cubicBezTo>
                  <a:cubicBezTo>
                    <a:pt x="1122" y="2053"/>
                    <a:pt x="1464" y="1610"/>
                    <a:pt x="1481" y="1044"/>
                  </a:cubicBezTo>
                  <a:cubicBezTo>
                    <a:pt x="1508" y="474"/>
                    <a:pt x="1196" y="10"/>
                    <a:pt x="795" y="1"/>
                  </a:cubicBezTo>
                  <a:cubicBezTo>
                    <a:pt x="791" y="1"/>
                    <a:pt x="787" y="1"/>
                    <a:pt x="783" y="1"/>
                  </a:cubicBezTo>
                  <a:close/>
                </a:path>
              </a:pathLst>
            </a:custGeom>
            <a:solidFill>
              <a:srgbClr val="505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g2a2e5bf201e_0_1804"/>
            <p:cNvSpPr/>
            <p:nvPr/>
          </p:nvSpPr>
          <p:spPr>
            <a:xfrm>
              <a:off x="3572800" y="4477625"/>
              <a:ext cx="64025" cy="81450"/>
            </a:xfrm>
            <a:custGeom>
              <a:rect b="b" l="l" r="r" t="t"/>
              <a:pathLst>
                <a:path extrusionOk="0" h="3258" w="2561">
                  <a:moveTo>
                    <a:pt x="1217" y="1"/>
                  </a:moveTo>
                  <a:cubicBezTo>
                    <a:pt x="594" y="1"/>
                    <a:pt x="62" y="708"/>
                    <a:pt x="27" y="1589"/>
                  </a:cubicBezTo>
                  <a:cubicBezTo>
                    <a:pt x="0" y="2490"/>
                    <a:pt x="482" y="3222"/>
                    <a:pt x="1116" y="3239"/>
                  </a:cubicBezTo>
                  <a:lnTo>
                    <a:pt x="2436" y="3257"/>
                  </a:lnTo>
                  <a:lnTo>
                    <a:pt x="2561" y="19"/>
                  </a:lnTo>
                  <a:lnTo>
                    <a:pt x="1241" y="1"/>
                  </a:lnTo>
                  <a:cubicBezTo>
                    <a:pt x="1233" y="1"/>
                    <a:pt x="1225" y="1"/>
                    <a:pt x="1217" y="1"/>
                  </a:cubicBezTo>
                  <a:close/>
                </a:path>
              </a:pathLst>
            </a:custGeom>
            <a:solidFill>
              <a:srgbClr val="505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g2a2e5bf201e_0_1804"/>
            <p:cNvSpPr/>
            <p:nvPr/>
          </p:nvSpPr>
          <p:spPr>
            <a:xfrm>
              <a:off x="3572800" y="4477625"/>
              <a:ext cx="64025" cy="81450"/>
            </a:xfrm>
            <a:custGeom>
              <a:rect b="b" l="l" r="r" t="t"/>
              <a:pathLst>
                <a:path extrusionOk="0" h="3258" w="2561">
                  <a:moveTo>
                    <a:pt x="1217" y="1"/>
                  </a:moveTo>
                  <a:cubicBezTo>
                    <a:pt x="594" y="1"/>
                    <a:pt x="62" y="708"/>
                    <a:pt x="27" y="1589"/>
                  </a:cubicBezTo>
                  <a:cubicBezTo>
                    <a:pt x="0" y="2490"/>
                    <a:pt x="482" y="3222"/>
                    <a:pt x="1116" y="3239"/>
                  </a:cubicBezTo>
                  <a:lnTo>
                    <a:pt x="2436" y="3257"/>
                  </a:lnTo>
                  <a:lnTo>
                    <a:pt x="2561" y="19"/>
                  </a:lnTo>
                  <a:lnTo>
                    <a:pt x="1241" y="1"/>
                  </a:lnTo>
                  <a:cubicBezTo>
                    <a:pt x="1233" y="1"/>
                    <a:pt x="1225" y="1"/>
                    <a:pt x="1217" y="1"/>
                  </a:cubicBezTo>
                  <a:close/>
                </a:path>
              </a:pathLst>
            </a:custGeom>
            <a:solidFill>
              <a:srgbClr val="2135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g2a2e5bf201e_0_1804"/>
            <p:cNvSpPr/>
            <p:nvPr/>
          </p:nvSpPr>
          <p:spPr>
            <a:xfrm>
              <a:off x="3605575" y="4478075"/>
              <a:ext cx="59125" cy="81000"/>
            </a:xfrm>
            <a:custGeom>
              <a:rect b="b" l="l" r="r" t="t"/>
              <a:pathLst>
                <a:path extrusionOk="0" h="3240" w="2365">
                  <a:moveTo>
                    <a:pt x="1226" y="1"/>
                  </a:moveTo>
                  <a:cubicBezTo>
                    <a:pt x="594" y="1"/>
                    <a:pt x="72" y="708"/>
                    <a:pt x="37" y="1598"/>
                  </a:cubicBezTo>
                  <a:cubicBezTo>
                    <a:pt x="1" y="2490"/>
                    <a:pt x="492" y="3221"/>
                    <a:pt x="1125" y="3239"/>
                  </a:cubicBezTo>
                  <a:cubicBezTo>
                    <a:pt x="1129" y="3239"/>
                    <a:pt x="1133" y="3239"/>
                    <a:pt x="1137" y="3239"/>
                  </a:cubicBezTo>
                  <a:cubicBezTo>
                    <a:pt x="1765" y="3239"/>
                    <a:pt x="2303" y="2529"/>
                    <a:pt x="2338" y="1642"/>
                  </a:cubicBezTo>
                  <a:cubicBezTo>
                    <a:pt x="2365" y="750"/>
                    <a:pt x="1883" y="10"/>
                    <a:pt x="1250" y="1"/>
                  </a:cubicBezTo>
                  <a:cubicBezTo>
                    <a:pt x="1242" y="1"/>
                    <a:pt x="1234" y="1"/>
                    <a:pt x="1226" y="1"/>
                  </a:cubicBezTo>
                  <a:close/>
                </a:path>
              </a:pathLst>
            </a:custGeom>
            <a:solidFill>
              <a:srgbClr val="505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g2a2e5bf201e_0_1804"/>
            <p:cNvSpPr/>
            <p:nvPr/>
          </p:nvSpPr>
          <p:spPr>
            <a:xfrm>
              <a:off x="3616525" y="4492800"/>
              <a:ext cx="37475" cy="51325"/>
            </a:xfrm>
            <a:custGeom>
              <a:rect b="b" l="l" r="r" t="t"/>
              <a:pathLst>
                <a:path extrusionOk="0" h="2053" w="1499">
                  <a:moveTo>
                    <a:pt x="773" y="1"/>
                  </a:moveTo>
                  <a:cubicBezTo>
                    <a:pt x="377" y="1"/>
                    <a:pt x="36" y="452"/>
                    <a:pt x="18" y="1018"/>
                  </a:cubicBezTo>
                  <a:cubicBezTo>
                    <a:pt x="0" y="1580"/>
                    <a:pt x="303" y="2044"/>
                    <a:pt x="714" y="2053"/>
                  </a:cubicBezTo>
                  <a:cubicBezTo>
                    <a:pt x="718" y="2053"/>
                    <a:pt x="722" y="2053"/>
                    <a:pt x="726" y="2053"/>
                  </a:cubicBezTo>
                  <a:cubicBezTo>
                    <a:pt x="1122" y="2053"/>
                    <a:pt x="1454" y="1610"/>
                    <a:pt x="1481" y="1044"/>
                  </a:cubicBezTo>
                  <a:cubicBezTo>
                    <a:pt x="1499" y="474"/>
                    <a:pt x="1187" y="10"/>
                    <a:pt x="785" y="1"/>
                  </a:cubicBezTo>
                  <a:cubicBezTo>
                    <a:pt x="781" y="1"/>
                    <a:pt x="777" y="1"/>
                    <a:pt x="773" y="1"/>
                  </a:cubicBezTo>
                  <a:close/>
                </a:path>
              </a:pathLst>
            </a:custGeom>
            <a:solidFill>
              <a:srgbClr val="505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g2a2e5bf201e_0_1804"/>
            <p:cNvSpPr/>
            <p:nvPr/>
          </p:nvSpPr>
          <p:spPr>
            <a:xfrm>
              <a:off x="3906675" y="4477625"/>
              <a:ext cx="64025" cy="81450"/>
            </a:xfrm>
            <a:custGeom>
              <a:rect b="b" l="l" r="r" t="t"/>
              <a:pathLst>
                <a:path extrusionOk="0" h="3258" w="2561">
                  <a:moveTo>
                    <a:pt x="1217" y="1"/>
                  </a:moveTo>
                  <a:cubicBezTo>
                    <a:pt x="594" y="1"/>
                    <a:pt x="62" y="708"/>
                    <a:pt x="27" y="1589"/>
                  </a:cubicBezTo>
                  <a:cubicBezTo>
                    <a:pt x="0" y="2490"/>
                    <a:pt x="482" y="3222"/>
                    <a:pt x="1115" y="3239"/>
                  </a:cubicBezTo>
                  <a:lnTo>
                    <a:pt x="2436" y="3257"/>
                  </a:lnTo>
                  <a:lnTo>
                    <a:pt x="2561" y="19"/>
                  </a:lnTo>
                  <a:lnTo>
                    <a:pt x="1240" y="1"/>
                  </a:lnTo>
                  <a:cubicBezTo>
                    <a:pt x="1233" y="1"/>
                    <a:pt x="1225" y="1"/>
                    <a:pt x="1217" y="1"/>
                  </a:cubicBezTo>
                  <a:close/>
                </a:path>
              </a:pathLst>
            </a:custGeom>
            <a:solidFill>
              <a:srgbClr val="505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g2a2e5bf201e_0_1804"/>
            <p:cNvSpPr/>
            <p:nvPr/>
          </p:nvSpPr>
          <p:spPr>
            <a:xfrm>
              <a:off x="3906675" y="4477625"/>
              <a:ext cx="64025" cy="81450"/>
            </a:xfrm>
            <a:custGeom>
              <a:rect b="b" l="l" r="r" t="t"/>
              <a:pathLst>
                <a:path extrusionOk="0" h="3258" w="2561">
                  <a:moveTo>
                    <a:pt x="1217" y="1"/>
                  </a:moveTo>
                  <a:cubicBezTo>
                    <a:pt x="594" y="1"/>
                    <a:pt x="62" y="708"/>
                    <a:pt x="27" y="1589"/>
                  </a:cubicBezTo>
                  <a:cubicBezTo>
                    <a:pt x="0" y="2490"/>
                    <a:pt x="482" y="3222"/>
                    <a:pt x="1115" y="3239"/>
                  </a:cubicBezTo>
                  <a:lnTo>
                    <a:pt x="2436" y="3257"/>
                  </a:lnTo>
                  <a:lnTo>
                    <a:pt x="2561" y="19"/>
                  </a:lnTo>
                  <a:lnTo>
                    <a:pt x="1240" y="1"/>
                  </a:lnTo>
                  <a:cubicBezTo>
                    <a:pt x="1233" y="1"/>
                    <a:pt x="1225" y="1"/>
                    <a:pt x="1217" y="1"/>
                  </a:cubicBezTo>
                  <a:close/>
                </a:path>
              </a:pathLst>
            </a:custGeom>
            <a:solidFill>
              <a:srgbClr val="2135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g2a2e5bf201e_0_1804"/>
            <p:cNvSpPr/>
            <p:nvPr/>
          </p:nvSpPr>
          <p:spPr>
            <a:xfrm>
              <a:off x="3939450" y="4478075"/>
              <a:ext cx="59125" cy="81000"/>
            </a:xfrm>
            <a:custGeom>
              <a:rect b="b" l="l" r="r" t="t"/>
              <a:pathLst>
                <a:path extrusionOk="0" h="3240" w="2365">
                  <a:moveTo>
                    <a:pt x="1226" y="1"/>
                  </a:moveTo>
                  <a:cubicBezTo>
                    <a:pt x="603" y="1"/>
                    <a:pt x="72" y="708"/>
                    <a:pt x="36" y="1598"/>
                  </a:cubicBezTo>
                  <a:cubicBezTo>
                    <a:pt x="1" y="2490"/>
                    <a:pt x="491" y="3221"/>
                    <a:pt x="1125" y="3239"/>
                  </a:cubicBezTo>
                  <a:cubicBezTo>
                    <a:pt x="1129" y="3239"/>
                    <a:pt x="1133" y="3239"/>
                    <a:pt x="1136" y="3239"/>
                  </a:cubicBezTo>
                  <a:cubicBezTo>
                    <a:pt x="1765" y="3239"/>
                    <a:pt x="2303" y="2529"/>
                    <a:pt x="2338" y="1642"/>
                  </a:cubicBezTo>
                  <a:cubicBezTo>
                    <a:pt x="2365" y="750"/>
                    <a:pt x="1883" y="10"/>
                    <a:pt x="1250" y="1"/>
                  </a:cubicBezTo>
                  <a:cubicBezTo>
                    <a:pt x="1242" y="1"/>
                    <a:pt x="1234" y="1"/>
                    <a:pt x="1226" y="1"/>
                  </a:cubicBezTo>
                  <a:close/>
                </a:path>
              </a:pathLst>
            </a:custGeom>
            <a:solidFill>
              <a:srgbClr val="505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g2a2e5bf201e_0_1804"/>
            <p:cNvSpPr/>
            <p:nvPr/>
          </p:nvSpPr>
          <p:spPr>
            <a:xfrm>
              <a:off x="3950375" y="4492800"/>
              <a:ext cx="37500" cy="51325"/>
            </a:xfrm>
            <a:custGeom>
              <a:rect b="b" l="l" r="r" t="t"/>
              <a:pathLst>
                <a:path extrusionOk="0" h="2053" w="1500">
                  <a:moveTo>
                    <a:pt x="774" y="1"/>
                  </a:moveTo>
                  <a:cubicBezTo>
                    <a:pt x="378" y="1"/>
                    <a:pt x="45" y="452"/>
                    <a:pt x="19" y="1018"/>
                  </a:cubicBezTo>
                  <a:cubicBezTo>
                    <a:pt x="1" y="1580"/>
                    <a:pt x="313" y="2044"/>
                    <a:pt x="714" y="2053"/>
                  </a:cubicBezTo>
                  <a:cubicBezTo>
                    <a:pt x="718" y="2053"/>
                    <a:pt x="722" y="2053"/>
                    <a:pt x="726" y="2053"/>
                  </a:cubicBezTo>
                  <a:cubicBezTo>
                    <a:pt x="1123" y="2053"/>
                    <a:pt x="1455" y="1610"/>
                    <a:pt x="1482" y="1044"/>
                  </a:cubicBezTo>
                  <a:cubicBezTo>
                    <a:pt x="1500" y="474"/>
                    <a:pt x="1187" y="10"/>
                    <a:pt x="786" y="1"/>
                  </a:cubicBezTo>
                  <a:cubicBezTo>
                    <a:pt x="782" y="1"/>
                    <a:pt x="778" y="1"/>
                    <a:pt x="774" y="1"/>
                  </a:cubicBezTo>
                  <a:close/>
                </a:path>
              </a:pathLst>
            </a:custGeom>
            <a:solidFill>
              <a:srgbClr val="505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g2a2e5bf201e_0_1804"/>
            <p:cNvSpPr/>
            <p:nvPr/>
          </p:nvSpPr>
          <p:spPr>
            <a:xfrm>
              <a:off x="4015275" y="4477625"/>
              <a:ext cx="64050" cy="81450"/>
            </a:xfrm>
            <a:custGeom>
              <a:rect b="b" l="l" r="r" t="t"/>
              <a:pathLst>
                <a:path extrusionOk="0" h="3258" w="2562">
                  <a:moveTo>
                    <a:pt x="1218" y="1"/>
                  </a:moveTo>
                  <a:cubicBezTo>
                    <a:pt x="594" y="1"/>
                    <a:pt x="72" y="708"/>
                    <a:pt x="37" y="1589"/>
                  </a:cubicBezTo>
                  <a:cubicBezTo>
                    <a:pt x="1" y="2490"/>
                    <a:pt x="491" y="3222"/>
                    <a:pt x="1125" y="3239"/>
                  </a:cubicBezTo>
                  <a:lnTo>
                    <a:pt x="2445" y="3257"/>
                  </a:lnTo>
                  <a:lnTo>
                    <a:pt x="2561" y="19"/>
                  </a:lnTo>
                  <a:lnTo>
                    <a:pt x="1241" y="1"/>
                  </a:lnTo>
                  <a:cubicBezTo>
                    <a:pt x="1233" y="1"/>
                    <a:pt x="1225" y="1"/>
                    <a:pt x="1218" y="1"/>
                  </a:cubicBezTo>
                  <a:close/>
                </a:path>
              </a:pathLst>
            </a:custGeom>
            <a:solidFill>
              <a:srgbClr val="505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g2a2e5bf201e_0_1804"/>
            <p:cNvSpPr/>
            <p:nvPr/>
          </p:nvSpPr>
          <p:spPr>
            <a:xfrm>
              <a:off x="4015275" y="4477625"/>
              <a:ext cx="64050" cy="81450"/>
            </a:xfrm>
            <a:custGeom>
              <a:rect b="b" l="l" r="r" t="t"/>
              <a:pathLst>
                <a:path extrusionOk="0" h="3258" w="2562">
                  <a:moveTo>
                    <a:pt x="1218" y="1"/>
                  </a:moveTo>
                  <a:cubicBezTo>
                    <a:pt x="594" y="1"/>
                    <a:pt x="72" y="708"/>
                    <a:pt x="37" y="1589"/>
                  </a:cubicBezTo>
                  <a:cubicBezTo>
                    <a:pt x="1" y="2490"/>
                    <a:pt x="491" y="3222"/>
                    <a:pt x="1125" y="3239"/>
                  </a:cubicBezTo>
                  <a:lnTo>
                    <a:pt x="2445" y="3257"/>
                  </a:lnTo>
                  <a:lnTo>
                    <a:pt x="2561" y="19"/>
                  </a:lnTo>
                  <a:lnTo>
                    <a:pt x="1241" y="1"/>
                  </a:lnTo>
                  <a:cubicBezTo>
                    <a:pt x="1233" y="1"/>
                    <a:pt x="1225" y="1"/>
                    <a:pt x="1218" y="1"/>
                  </a:cubicBezTo>
                  <a:close/>
                </a:path>
              </a:pathLst>
            </a:custGeom>
            <a:solidFill>
              <a:srgbClr val="2135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g2a2e5bf201e_0_1804"/>
            <p:cNvSpPr/>
            <p:nvPr/>
          </p:nvSpPr>
          <p:spPr>
            <a:xfrm>
              <a:off x="3356475" y="3348250"/>
              <a:ext cx="333650" cy="1142350"/>
            </a:xfrm>
            <a:custGeom>
              <a:rect b="b" l="l" r="r" t="t"/>
              <a:pathLst>
                <a:path extrusionOk="0" h="45694" w="13346">
                  <a:moveTo>
                    <a:pt x="2748" y="0"/>
                  </a:moveTo>
                  <a:cubicBezTo>
                    <a:pt x="1231" y="0"/>
                    <a:pt x="0" y="1231"/>
                    <a:pt x="0" y="2757"/>
                  </a:cubicBezTo>
                  <a:lnTo>
                    <a:pt x="0" y="42937"/>
                  </a:lnTo>
                  <a:cubicBezTo>
                    <a:pt x="0" y="44462"/>
                    <a:pt x="1231" y="45693"/>
                    <a:pt x="2748" y="45693"/>
                  </a:cubicBezTo>
                  <a:lnTo>
                    <a:pt x="13346" y="45693"/>
                  </a:lnTo>
                  <a:lnTo>
                    <a:pt x="133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g2a2e5bf201e_0_1804"/>
            <p:cNvSpPr/>
            <p:nvPr/>
          </p:nvSpPr>
          <p:spPr>
            <a:xfrm>
              <a:off x="3442100" y="4173425"/>
              <a:ext cx="37725" cy="213475"/>
            </a:xfrm>
            <a:custGeom>
              <a:rect b="b" l="l" r="r" t="t"/>
              <a:pathLst>
                <a:path extrusionOk="0" h="8539" w="1509">
                  <a:moveTo>
                    <a:pt x="482" y="1"/>
                  </a:moveTo>
                  <a:cubicBezTo>
                    <a:pt x="215" y="1"/>
                    <a:pt x="1" y="215"/>
                    <a:pt x="1" y="483"/>
                  </a:cubicBezTo>
                  <a:lnTo>
                    <a:pt x="1" y="8057"/>
                  </a:lnTo>
                  <a:cubicBezTo>
                    <a:pt x="1" y="8324"/>
                    <a:pt x="215" y="8538"/>
                    <a:pt x="482" y="8538"/>
                  </a:cubicBezTo>
                  <a:lnTo>
                    <a:pt x="1508" y="8538"/>
                  </a:lnTo>
                  <a:lnTo>
                    <a:pt x="15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g2a2e5bf201e_0_1804"/>
            <p:cNvSpPr/>
            <p:nvPr/>
          </p:nvSpPr>
          <p:spPr>
            <a:xfrm>
              <a:off x="3477350" y="3348250"/>
              <a:ext cx="652375" cy="1142350"/>
            </a:xfrm>
            <a:custGeom>
              <a:rect b="b" l="l" r="r" t="t"/>
              <a:pathLst>
                <a:path extrusionOk="0" h="45694" w="26095">
                  <a:moveTo>
                    <a:pt x="23347" y="277"/>
                  </a:moveTo>
                  <a:cubicBezTo>
                    <a:pt x="24712" y="277"/>
                    <a:pt x="25818" y="1392"/>
                    <a:pt x="25818" y="2757"/>
                  </a:cubicBezTo>
                  <a:lnTo>
                    <a:pt x="25818" y="42937"/>
                  </a:lnTo>
                  <a:cubicBezTo>
                    <a:pt x="25818" y="44302"/>
                    <a:pt x="24712" y="45417"/>
                    <a:pt x="23347" y="45417"/>
                  </a:cubicBezTo>
                  <a:lnTo>
                    <a:pt x="2757" y="45417"/>
                  </a:lnTo>
                  <a:cubicBezTo>
                    <a:pt x="1392" y="45417"/>
                    <a:pt x="277" y="44302"/>
                    <a:pt x="277" y="42937"/>
                  </a:cubicBezTo>
                  <a:lnTo>
                    <a:pt x="277" y="2757"/>
                  </a:lnTo>
                  <a:cubicBezTo>
                    <a:pt x="277" y="1392"/>
                    <a:pt x="1392" y="277"/>
                    <a:pt x="2757" y="277"/>
                  </a:cubicBezTo>
                  <a:close/>
                  <a:moveTo>
                    <a:pt x="2757" y="0"/>
                  </a:moveTo>
                  <a:cubicBezTo>
                    <a:pt x="1231" y="0"/>
                    <a:pt x="0" y="1231"/>
                    <a:pt x="0" y="2757"/>
                  </a:cubicBezTo>
                  <a:lnTo>
                    <a:pt x="0" y="42937"/>
                  </a:lnTo>
                  <a:cubicBezTo>
                    <a:pt x="0" y="44462"/>
                    <a:pt x="1231" y="45693"/>
                    <a:pt x="2757" y="45693"/>
                  </a:cubicBezTo>
                  <a:lnTo>
                    <a:pt x="23347" y="45693"/>
                  </a:lnTo>
                  <a:cubicBezTo>
                    <a:pt x="24863" y="45693"/>
                    <a:pt x="26094" y="44462"/>
                    <a:pt x="26094" y="42937"/>
                  </a:cubicBezTo>
                  <a:lnTo>
                    <a:pt x="26094" y="2757"/>
                  </a:lnTo>
                  <a:cubicBezTo>
                    <a:pt x="26094" y="1231"/>
                    <a:pt x="24863" y="0"/>
                    <a:pt x="23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g2a2e5bf201e_0_1804"/>
            <p:cNvSpPr/>
            <p:nvPr/>
          </p:nvSpPr>
          <p:spPr>
            <a:xfrm>
              <a:off x="3554950" y="3348250"/>
              <a:ext cx="652600" cy="1142350"/>
            </a:xfrm>
            <a:custGeom>
              <a:rect b="b" l="l" r="r" t="t"/>
              <a:pathLst>
                <a:path extrusionOk="0" h="45694" w="26104">
                  <a:moveTo>
                    <a:pt x="2757" y="0"/>
                  </a:moveTo>
                  <a:cubicBezTo>
                    <a:pt x="1232" y="0"/>
                    <a:pt x="1" y="1231"/>
                    <a:pt x="1" y="2757"/>
                  </a:cubicBezTo>
                  <a:lnTo>
                    <a:pt x="1" y="42937"/>
                  </a:lnTo>
                  <a:cubicBezTo>
                    <a:pt x="1" y="44462"/>
                    <a:pt x="1232" y="45693"/>
                    <a:pt x="2757" y="45693"/>
                  </a:cubicBezTo>
                  <a:lnTo>
                    <a:pt x="23347" y="45693"/>
                  </a:lnTo>
                  <a:cubicBezTo>
                    <a:pt x="24864" y="45693"/>
                    <a:pt x="26104" y="44462"/>
                    <a:pt x="26104" y="42937"/>
                  </a:cubicBezTo>
                  <a:lnTo>
                    <a:pt x="26104" y="2757"/>
                  </a:lnTo>
                  <a:cubicBezTo>
                    <a:pt x="26104" y="1231"/>
                    <a:pt x="24864" y="0"/>
                    <a:pt x="23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g2a2e5bf201e_0_1804"/>
            <p:cNvSpPr/>
            <p:nvPr/>
          </p:nvSpPr>
          <p:spPr>
            <a:xfrm>
              <a:off x="3876550" y="3759725"/>
              <a:ext cx="25900" cy="488675"/>
            </a:xfrm>
            <a:custGeom>
              <a:rect b="b" l="l" r="r" t="t"/>
              <a:pathLst>
                <a:path extrusionOk="0" h="19547" w="1036">
                  <a:moveTo>
                    <a:pt x="349" y="0"/>
                  </a:moveTo>
                  <a:cubicBezTo>
                    <a:pt x="153" y="0"/>
                    <a:pt x="1" y="152"/>
                    <a:pt x="1" y="348"/>
                  </a:cubicBezTo>
                  <a:lnTo>
                    <a:pt x="1" y="19198"/>
                  </a:lnTo>
                  <a:cubicBezTo>
                    <a:pt x="1" y="19386"/>
                    <a:pt x="153" y="19546"/>
                    <a:pt x="349" y="19546"/>
                  </a:cubicBezTo>
                  <a:lnTo>
                    <a:pt x="688" y="19546"/>
                  </a:lnTo>
                  <a:cubicBezTo>
                    <a:pt x="884" y="19546"/>
                    <a:pt x="1036" y="19386"/>
                    <a:pt x="1036" y="19198"/>
                  </a:cubicBezTo>
                  <a:lnTo>
                    <a:pt x="1036" y="348"/>
                  </a:lnTo>
                  <a:cubicBezTo>
                    <a:pt x="1036" y="152"/>
                    <a:pt x="884" y="0"/>
                    <a:pt x="688" y="0"/>
                  </a:cubicBezTo>
                  <a:close/>
                </a:path>
              </a:pathLst>
            </a:custGeom>
            <a:solidFill>
              <a:srgbClr val="B3DB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g2a2e5bf201e_0_1804"/>
            <p:cNvSpPr/>
            <p:nvPr/>
          </p:nvSpPr>
          <p:spPr>
            <a:xfrm>
              <a:off x="3884825" y="3759725"/>
              <a:ext cx="25875" cy="488675"/>
            </a:xfrm>
            <a:custGeom>
              <a:rect b="b" l="l" r="r" t="t"/>
              <a:pathLst>
                <a:path extrusionOk="0" h="19547" w="1035">
                  <a:moveTo>
                    <a:pt x="348" y="0"/>
                  </a:moveTo>
                  <a:cubicBezTo>
                    <a:pt x="152" y="0"/>
                    <a:pt x="0" y="152"/>
                    <a:pt x="0" y="348"/>
                  </a:cubicBezTo>
                  <a:lnTo>
                    <a:pt x="0" y="19198"/>
                  </a:lnTo>
                  <a:cubicBezTo>
                    <a:pt x="0" y="19386"/>
                    <a:pt x="152" y="19546"/>
                    <a:pt x="348" y="19546"/>
                  </a:cubicBezTo>
                  <a:lnTo>
                    <a:pt x="687" y="19546"/>
                  </a:lnTo>
                  <a:cubicBezTo>
                    <a:pt x="883" y="19546"/>
                    <a:pt x="1035" y="19386"/>
                    <a:pt x="1035" y="19198"/>
                  </a:cubicBezTo>
                  <a:lnTo>
                    <a:pt x="1035" y="348"/>
                  </a:lnTo>
                  <a:cubicBezTo>
                    <a:pt x="1035" y="152"/>
                    <a:pt x="883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g2a2e5bf201e_0_1804"/>
            <p:cNvSpPr/>
            <p:nvPr/>
          </p:nvSpPr>
          <p:spPr>
            <a:xfrm>
              <a:off x="3706175" y="3544050"/>
              <a:ext cx="133400" cy="116450"/>
            </a:xfrm>
            <a:custGeom>
              <a:rect b="b" l="l" r="r" t="t"/>
              <a:pathLst>
                <a:path extrusionOk="0" h="4658" w="5336">
                  <a:moveTo>
                    <a:pt x="678" y="1"/>
                  </a:moveTo>
                  <a:cubicBezTo>
                    <a:pt x="304" y="1"/>
                    <a:pt x="0" y="304"/>
                    <a:pt x="0" y="670"/>
                  </a:cubicBezTo>
                  <a:lnTo>
                    <a:pt x="0" y="3980"/>
                  </a:lnTo>
                  <a:cubicBezTo>
                    <a:pt x="0" y="4354"/>
                    <a:pt x="304" y="4658"/>
                    <a:pt x="678" y="4658"/>
                  </a:cubicBezTo>
                  <a:lnTo>
                    <a:pt x="4657" y="4658"/>
                  </a:lnTo>
                  <a:cubicBezTo>
                    <a:pt x="5032" y="4658"/>
                    <a:pt x="5335" y="4354"/>
                    <a:pt x="5335" y="3980"/>
                  </a:cubicBezTo>
                  <a:lnTo>
                    <a:pt x="5335" y="670"/>
                  </a:lnTo>
                  <a:cubicBezTo>
                    <a:pt x="5335" y="304"/>
                    <a:pt x="5032" y="1"/>
                    <a:pt x="4657" y="1"/>
                  </a:cubicBezTo>
                  <a:close/>
                </a:path>
              </a:pathLst>
            </a:custGeom>
            <a:solidFill>
              <a:srgbClr val="B3DB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g2a2e5bf201e_0_1804"/>
            <p:cNvSpPr/>
            <p:nvPr/>
          </p:nvSpPr>
          <p:spPr>
            <a:xfrm>
              <a:off x="3715525" y="3544050"/>
              <a:ext cx="365575" cy="116450"/>
            </a:xfrm>
            <a:custGeom>
              <a:rect b="b" l="l" r="r" t="t"/>
              <a:pathLst>
                <a:path extrusionOk="0" h="4658" w="14623">
                  <a:moveTo>
                    <a:pt x="679" y="1"/>
                  </a:moveTo>
                  <a:cubicBezTo>
                    <a:pt x="304" y="1"/>
                    <a:pt x="1" y="304"/>
                    <a:pt x="1" y="670"/>
                  </a:cubicBezTo>
                  <a:lnTo>
                    <a:pt x="1" y="3980"/>
                  </a:lnTo>
                  <a:cubicBezTo>
                    <a:pt x="1" y="4354"/>
                    <a:pt x="304" y="4658"/>
                    <a:pt x="679" y="4658"/>
                  </a:cubicBezTo>
                  <a:lnTo>
                    <a:pt x="13945" y="4658"/>
                  </a:lnTo>
                  <a:cubicBezTo>
                    <a:pt x="14319" y="4658"/>
                    <a:pt x="14623" y="4354"/>
                    <a:pt x="14623" y="3980"/>
                  </a:cubicBezTo>
                  <a:lnTo>
                    <a:pt x="14623" y="670"/>
                  </a:lnTo>
                  <a:cubicBezTo>
                    <a:pt x="14623" y="304"/>
                    <a:pt x="14319" y="1"/>
                    <a:pt x="139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g2a2e5bf201e_0_1804"/>
            <p:cNvSpPr/>
            <p:nvPr/>
          </p:nvSpPr>
          <p:spPr>
            <a:xfrm>
              <a:off x="3714650" y="3759725"/>
              <a:ext cx="25900" cy="488675"/>
            </a:xfrm>
            <a:custGeom>
              <a:rect b="b" l="l" r="r" t="t"/>
              <a:pathLst>
                <a:path extrusionOk="0" h="19547" w="1036">
                  <a:moveTo>
                    <a:pt x="348" y="0"/>
                  </a:moveTo>
                  <a:cubicBezTo>
                    <a:pt x="152" y="0"/>
                    <a:pt x="0" y="152"/>
                    <a:pt x="0" y="348"/>
                  </a:cubicBezTo>
                  <a:lnTo>
                    <a:pt x="0" y="19198"/>
                  </a:lnTo>
                  <a:cubicBezTo>
                    <a:pt x="0" y="19386"/>
                    <a:pt x="152" y="19546"/>
                    <a:pt x="348" y="19546"/>
                  </a:cubicBezTo>
                  <a:lnTo>
                    <a:pt x="687" y="19546"/>
                  </a:lnTo>
                  <a:cubicBezTo>
                    <a:pt x="883" y="19546"/>
                    <a:pt x="1035" y="19386"/>
                    <a:pt x="1035" y="19198"/>
                  </a:cubicBezTo>
                  <a:lnTo>
                    <a:pt x="1035" y="348"/>
                  </a:lnTo>
                  <a:cubicBezTo>
                    <a:pt x="1035" y="152"/>
                    <a:pt x="883" y="0"/>
                    <a:pt x="687" y="0"/>
                  </a:cubicBezTo>
                  <a:close/>
                </a:path>
              </a:pathLst>
            </a:custGeom>
            <a:solidFill>
              <a:srgbClr val="B3DB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g2a2e5bf201e_0_1804"/>
            <p:cNvSpPr/>
            <p:nvPr/>
          </p:nvSpPr>
          <p:spPr>
            <a:xfrm>
              <a:off x="3722900" y="3759725"/>
              <a:ext cx="25900" cy="488675"/>
            </a:xfrm>
            <a:custGeom>
              <a:rect b="b" l="l" r="r" t="t"/>
              <a:pathLst>
                <a:path extrusionOk="0" h="19547" w="1036">
                  <a:moveTo>
                    <a:pt x="348" y="0"/>
                  </a:moveTo>
                  <a:cubicBezTo>
                    <a:pt x="161" y="0"/>
                    <a:pt x="0" y="152"/>
                    <a:pt x="0" y="348"/>
                  </a:cubicBezTo>
                  <a:lnTo>
                    <a:pt x="0" y="19198"/>
                  </a:lnTo>
                  <a:cubicBezTo>
                    <a:pt x="0" y="19386"/>
                    <a:pt x="161" y="19546"/>
                    <a:pt x="348" y="19546"/>
                  </a:cubicBezTo>
                  <a:lnTo>
                    <a:pt x="696" y="19546"/>
                  </a:lnTo>
                  <a:cubicBezTo>
                    <a:pt x="884" y="19546"/>
                    <a:pt x="1035" y="19386"/>
                    <a:pt x="1035" y="19198"/>
                  </a:cubicBezTo>
                  <a:lnTo>
                    <a:pt x="1035" y="348"/>
                  </a:lnTo>
                  <a:cubicBezTo>
                    <a:pt x="1035" y="152"/>
                    <a:pt x="884" y="0"/>
                    <a:pt x="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6" name="Google Shape;716;g2a2e5bf201e_0_1804"/>
          <p:cNvGrpSpPr/>
          <p:nvPr/>
        </p:nvGrpSpPr>
        <p:grpSpPr>
          <a:xfrm>
            <a:off x="1186120" y="4432250"/>
            <a:ext cx="1121370" cy="435322"/>
            <a:chOff x="1406775" y="3622850"/>
            <a:chExt cx="1423600" cy="552650"/>
          </a:xfrm>
        </p:grpSpPr>
        <p:sp>
          <p:nvSpPr>
            <p:cNvPr id="717" name="Google Shape;717;g2a2e5bf201e_0_1804"/>
            <p:cNvSpPr/>
            <p:nvPr/>
          </p:nvSpPr>
          <p:spPr>
            <a:xfrm>
              <a:off x="1522700" y="3940525"/>
              <a:ext cx="1210550" cy="234975"/>
            </a:xfrm>
            <a:custGeom>
              <a:rect b="b" l="l" r="r" t="t"/>
              <a:pathLst>
                <a:path extrusionOk="0" h="9399" w="48422">
                  <a:moveTo>
                    <a:pt x="0" y="0"/>
                  </a:moveTo>
                  <a:lnTo>
                    <a:pt x="0" y="9399"/>
                  </a:lnTo>
                  <a:lnTo>
                    <a:pt x="48422" y="9399"/>
                  </a:lnTo>
                  <a:lnTo>
                    <a:pt x="48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g2a2e5bf201e_0_1804"/>
            <p:cNvSpPr/>
            <p:nvPr/>
          </p:nvSpPr>
          <p:spPr>
            <a:xfrm>
              <a:off x="1698125" y="3997525"/>
              <a:ext cx="860950" cy="120225"/>
            </a:xfrm>
            <a:custGeom>
              <a:rect b="b" l="l" r="r" t="t"/>
              <a:pathLst>
                <a:path extrusionOk="0" h="4809" w="34438">
                  <a:moveTo>
                    <a:pt x="19823" y="16"/>
                  </a:moveTo>
                  <a:cubicBezTo>
                    <a:pt x="14370" y="16"/>
                    <a:pt x="8916" y="300"/>
                    <a:pt x="3485" y="853"/>
                  </a:cubicBezTo>
                  <a:cubicBezTo>
                    <a:pt x="2382" y="978"/>
                    <a:pt x="1204" y="1154"/>
                    <a:pt x="427" y="1956"/>
                  </a:cubicBezTo>
                  <a:cubicBezTo>
                    <a:pt x="201" y="2206"/>
                    <a:pt x="1" y="2532"/>
                    <a:pt x="26" y="2883"/>
                  </a:cubicBezTo>
                  <a:cubicBezTo>
                    <a:pt x="76" y="3560"/>
                    <a:pt x="853" y="3911"/>
                    <a:pt x="1530" y="4086"/>
                  </a:cubicBezTo>
                  <a:cubicBezTo>
                    <a:pt x="4111" y="4738"/>
                    <a:pt x="6818" y="4788"/>
                    <a:pt x="9500" y="4788"/>
                  </a:cubicBezTo>
                  <a:cubicBezTo>
                    <a:pt x="11269" y="4802"/>
                    <a:pt x="13040" y="4809"/>
                    <a:pt x="14812" y="4809"/>
                  </a:cubicBezTo>
                  <a:cubicBezTo>
                    <a:pt x="19091" y="4809"/>
                    <a:pt x="23374" y="4773"/>
                    <a:pt x="27645" y="4738"/>
                  </a:cubicBezTo>
                  <a:cubicBezTo>
                    <a:pt x="28898" y="4738"/>
                    <a:pt x="30126" y="4738"/>
                    <a:pt x="31379" y="4587"/>
                  </a:cubicBezTo>
                  <a:cubicBezTo>
                    <a:pt x="32081" y="4487"/>
                    <a:pt x="32833" y="4337"/>
                    <a:pt x="33410" y="3936"/>
                  </a:cubicBezTo>
                  <a:cubicBezTo>
                    <a:pt x="34011" y="3535"/>
                    <a:pt x="34437" y="2808"/>
                    <a:pt x="34312" y="2106"/>
                  </a:cubicBezTo>
                  <a:cubicBezTo>
                    <a:pt x="33961" y="1"/>
                    <a:pt x="29299" y="302"/>
                    <a:pt x="27921" y="226"/>
                  </a:cubicBezTo>
                  <a:cubicBezTo>
                    <a:pt x="25224" y="85"/>
                    <a:pt x="22524" y="16"/>
                    <a:pt x="19823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g2a2e5bf201e_0_1804"/>
            <p:cNvSpPr/>
            <p:nvPr/>
          </p:nvSpPr>
          <p:spPr>
            <a:xfrm>
              <a:off x="2683100" y="3957425"/>
              <a:ext cx="25" cy="201150"/>
            </a:xfrm>
            <a:custGeom>
              <a:rect b="b" l="l" r="r" t="t"/>
              <a:pathLst>
                <a:path extrusionOk="0" fill="none" h="8046" w="1">
                  <a:moveTo>
                    <a:pt x="1" y="1"/>
                  </a:moveTo>
                  <a:lnTo>
                    <a:pt x="1" y="8046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g2a2e5bf201e_0_1804"/>
            <p:cNvSpPr/>
            <p:nvPr/>
          </p:nvSpPr>
          <p:spPr>
            <a:xfrm>
              <a:off x="2631725" y="3956175"/>
              <a:ext cx="25" cy="203675"/>
            </a:xfrm>
            <a:custGeom>
              <a:rect b="b" l="l" r="r" t="t"/>
              <a:pathLst>
                <a:path extrusionOk="0" fill="none" h="8147" w="1">
                  <a:moveTo>
                    <a:pt x="0" y="1"/>
                  </a:moveTo>
                  <a:lnTo>
                    <a:pt x="0" y="8146"/>
                  </a:lnTo>
                </a:path>
              </a:pathLst>
            </a:custGeom>
            <a:noFill/>
            <a:ln cap="flat" cmpd="sng" w="11900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g2a2e5bf201e_0_1804"/>
            <p:cNvSpPr/>
            <p:nvPr/>
          </p:nvSpPr>
          <p:spPr>
            <a:xfrm>
              <a:off x="1619825" y="3956800"/>
              <a:ext cx="25" cy="201775"/>
            </a:xfrm>
            <a:custGeom>
              <a:rect b="b" l="l" r="r" t="t"/>
              <a:pathLst>
                <a:path extrusionOk="0" fill="none" h="8071" w="1">
                  <a:moveTo>
                    <a:pt x="0" y="1"/>
                  </a:moveTo>
                  <a:lnTo>
                    <a:pt x="0" y="8071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g2a2e5bf201e_0_1804"/>
            <p:cNvSpPr/>
            <p:nvPr/>
          </p:nvSpPr>
          <p:spPr>
            <a:xfrm>
              <a:off x="1569050" y="3956175"/>
              <a:ext cx="25" cy="203675"/>
            </a:xfrm>
            <a:custGeom>
              <a:rect b="b" l="l" r="r" t="t"/>
              <a:pathLst>
                <a:path extrusionOk="0" fill="none" h="8147" w="1">
                  <a:moveTo>
                    <a:pt x="1" y="1"/>
                  </a:moveTo>
                  <a:lnTo>
                    <a:pt x="1" y="8146"/>
                  </a:lnTo>
                </a:path>
              </a:pathLst>
            </a:custGeom>
            <a:noFill/>
            <a:ln cap="flat" cmpd="sng" w="11900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g2a2e5bf201e_0_1804"/>
            <p:cNvSpPr/>
            <p:nvPr/>
          </p:nvSpPr>
          <p:spPr>
            <a:xfrm>
              <a:off x="1406775" y="3783875"/>
              <a:ext cx="1209925" cy="159800"/>
            </a:xfrm>
            <a:custGeom>
              <a:rect b="b" l="l" r="r" t="t"/>
              <a:pathLst>
                <a:path extrusionOk="0" h="6392" w="48397">
                  <a:moveTo>
                    <a:pt x="1" y="0"/>
                  </a:moveTo>
                  <a:lnTo>
                    <a:pt x="1" y="6391"/>
                  </a:lnTo>
                  <a:lnTo>
                    <a:pt x="48397" y="6391"/>
                  </a:lnTo>
                  <a:lnTo>
                    <a:pt x="483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g2a2e5bf201e_0_1804"/>
            <p:cNvSpPr/>
            <p:nvPr/>
          </p:nvSpPr>
          <p:spPr>
            <a:xfrm>
              <a:off x="2566550" y="3795150"/>
              <a:ext cx="25" cy="137250"/>
            </a:xfrm>
            <a:custGeom>
              <a:rect b="b" l="l" r="r" t="t"/>
              <a:pathLst>
                <a:path extrusionOk="0" fill="none" h="5490" w="1">
                  <a:moveTo>
                    <a:pt x="1" y="0"/>
                  </a:moveTo>
                  <a:lnTo>
                    <a:pt x="1" y="5489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g2a2e5bf201e_0_1804"/>
            <p:cNvSpPr/>
            <p:nvPr/>
          </p:nvSpPr>
          <p:spPr>
            <a:xfrm>
              <a:off x="2515800" y="3794525"/>
              <a:ext cx="25" cy="139125"/>
            </a:xfrm>
            <a:custGeom>
              <a:rect b="b" l="l" r="r" t="t"/>
              <a:pathLst>
                <a:path extrusionOk="0" fill="none" h="5565" w="1">
                  <a:moveTo>
                    <a:pt x="1" y="0"/>
                  </a:moveTo>
                  <a:lnTo>
                    <a:pt x="1" y="5564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g2a2e5bf201e_0_1804"/>
            <p:cNvSpPr/>
            <p:nvPr/>
          </p:nvSpPr>
          <p:spPr>
            <a:xfrm>
              <a:off x="1503900" y="3794525"/>
              <a:ext cx="25" cy="137875"/>
            </a:xfrm>
            <a:custGeom>
              <a:rect b="b" l="l" r="r" t="t"/>
              <a:pathLst>
                <a:path extrusionOk="0" fill="none" h="5515" w="1">
                  <a:moveTo>
                    <a:pt x="0" y="0"/>
                  </a:moveTo>
                  <a:lnTo>
                    <a:pt x="0" y="5514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g2a2e5bf201e_0_1804"/>
            <p:cNvSpPr/>
            <p:nvPr/>
          </p:nvSpPr>
          <p:spPr>
            <a:xfrm>
              <a:off x="1453150" y="3793900"/>
              <a:ext cx="25" cy="139750"/>
            </a:xfrm>
            <a:custGeom>
              <a:rect b="b" l="l" r="r" t="t"/>
              <a:pathLst>
                <a:path extrusionOk="0" fill="none" h="5590" w="1">
                  <a:moveTo>
                    <a:pt x="0" y="0"/>
                  </a:moveTo>
                  <a:lnTo>
                    <a:pt x="0" y="5589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2a2e5bf201e_0_1804"/>
            <p:cNvSpPr/>
            <p:nvPr/>
          </p:nvSpPr>
          <p:spPr>
            <a:xfrm>
              <a:off x="1622950" y="3811525"/>
              <a:ext cx="780725" cy="104875"/>
            </a:xfrm>
            <a:custGeom>
              <a:rect b="b" l="l" r="r" t="t"/>
              <a:pathLst>
                <a:path extrusionOk="0" h="4195" w="31229">
                  <a:moveTo>
                    <a:pt x="11896" y="1"/>
                  </a:moveTo>
                  <a:cubicBezTo>
                    <a:pt x="9890" y="1"/>
                    <a:pt x="7888" y="33"/>
                    <a:pt x="5890" y="97"/>
                  </a:cubicBezTo>
                  <a:cubicBezTo>
                    <a:pt x="4386" y="147"/>
                    <a:pt x="2883" y="223"/>
                    <a:pt x="1454" y="674"/>
                  </a:cubicBezTo>
                  <a:cubicBezTo>
                    <a:pt x="827" y="874"/>
                    <a:pt x="176" y="1250"/>
                    <a:pt x="50" y="1877"/>
                  </a:cubicBezTo>
                  <a:cubicBezTo>
                    <a:pt x="0" y="2178"/>
                    <a:pt x="76" y="2478"/>
                    <a:pt x="251" y="2729"/>
                  </a:cubicBezTo>
                  <a:cubicBezTo>
                    <a:pt x="752" y="3506"/>
                    <a:pt x="1830" y="3631"/>
                    <a:pt x="2757" y="3656"/>
                  </a:cubicBezTo>
                  <a:cubicBezTo>
                    <a:pt x="9975" y="3932"/>
                    <a:pt x="17193" y="4107"/>
                    <a:pt x="24411" y="4183"/>
                  </a:cubicBezTo>
                  <a:cubicBezTo>
                    <a:pt x="24704" y="4187"/>
                    <a:pt x="25056" y="4195"/>
                    <a:pt x="25441" y="4195"/>
                  </a:cubicBezTo>
                  <a:cubicBezTo>
                    <a:pt x="27296" y="4195"/>
                    <a:pt x="29929" y="4009"/>
                    <a:pt x="30552" y="2328"/>
                  </a:cubicBezTo>
                  <a:cubicBezTo>
                    <a:pt x="31229" y="574"/>
                    <a:pt x="27970" y="649"/>
                    <a:pt x="27018" y="574"/>
                  </a:cubicBezTo>
                  <a:cubicBezTo>
                    <a:pt x="24662" y="398"/>
                    <a:pt x="22281" y="248"/>
                    <a:pt x="19925" y="173"/>
                  </a:cubicBezTo>
                  <a:cubicBezTo>
                    <a:pt x="17247" y="58"/>
                    <a:pt x="14569" y="1"/>
                    <a:pt x="11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g2a2e5bf201e_0_1804"/>
            <p:cNvSpPr/>
            <p:nvPr/>
          </p:nvSpPr>
          <p:spPr>
            <a:xfrm>
              <a:off x="1619825" y="3622850"/>
              <a:ext cx="1210550" cy="160425"/>
            </a:xfrm>
            <a:custGeom>
              <a:rect b="b" l="l" r="r" t="t"/>
              <a:pathLst>
                <a:path extrusionOk="0" h="6417" w="48422">
                  <a:moveTo>
                    <a:pt x="0" y="0"/>
                  </a:moveTo>
                  <a:lnTo>
                    <a:pt x="0" y="6416"/>
                  </a:lnTo>
                  <a:lnTo>
                    <a:pt x="48421" y="6416"/>
                  </a:lnTo>
                  <a:lnTo>
                    <a:pt x="48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g2a2e5bf201e_0_1804"/>
            <p:cNvSpPr/>
            <p:nvPr/>
          </p:nvSpPr>
          <p:spPr>
            <a:xfrm>
              <a:off x="2780225" y="3634125"/>
              <a:ext cx="25" cy="137875"/>
            </a:xfrm>
            <a:custGeom>
              <a:rect b="b" l="l" r="r" t="t"/>
              <a:pathLst>
                <a:path extrusionOk="0" fill="none" h="5515" w="1">
                  <a:moveTo>
                    <a:pt x="0" y="0"/>
                  </a:moveTo>
                  <a:lnTo>
                    <a:pt x="0" y="5514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g2a2e5bf201e_0_1804"/>
            <p:cNvSpPr/>
            <p:nvPr/>
          </p:nvSpPr>
          <p:spPr>
            <a:xfrm>
              <a:off x="2729475" y="3633500"/>
              <a:ext cx="25" cy="139125"/>
            </a:xfrm>
            <a:custGeom>
              <a:rect b="b" l="l" r="r" t="t"/>
              <a:pathLst>
                <a:path extrusionOk="0" fill="none" h="5565" w="1">
                  <a:moveTo>
                    <a:pt x="0" y="0"/>
                  </a:moveTo>
                  <a:lnTo>
                    <a:pt x="0" y="5564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g2a2e5bf201e_0_1804"/>
            <p:cNvSpPr/>
            <p:nvPr/>
          </p:nvSpPr>
          <p:spPr>
            <a:xfrm>
              <a:off x="1716925" y="3634125"/>
              <a:ext cx="25" cy="137875"/>
            </a:xfrm>
            <a:custGeom>
              <a:rect b="b" l="l" r="r" t="t"/>
              <a:pathLst>
                <a:path extrusionOk="0" fill="none" h="5515" w="1">
                  <a:moveTo>
                    <a:pt x="1" y="0"/>
                  </a:moveTo>
                  <a:lnTo>
                    <a:pt x="1" y="5514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g2a2e5bf201e_0_1804"/>
            <p:cNvSpPr/>
            <p:nvPr/>
          </p:nvSpPr>
          <p:spPr>
            <a:xfrm>
              <a:off x="1666175" y="3633500"/>
              <a:ext cx="25" cy="139125"/>
            </a:xfrm>
            <a:custGeom>
              <a:rect b="b" l="l" r="r" t="t"/>
              <a:pathLst>
                <a:path extrusionOk="0" fill="none" h="5565" w="1">
                  <a:moveTo>
                    <a:pt x="1" y="0"/>
                  </a:moveTo>
                  <a:lnTo>
                    <a:pt x="1" y="5564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g2a2e5bf201e_0_1804"/>
            <p:cNvSpPr/>
            <p:nvPr/>
          </p:nvSpPr>
          <p:spPr>
            <a:xfrm>
              <a:off x="1836600" y="3651075"/>
              <a:ext cx="780100" cy="104700"/>
            </a:xfrm>
            <a:custGeom>
              <a:rect b="b" l="l" r="r" t="t"/>
              <a:pathLst>
                <a:path extrusionOk="0" h="4188" w="31204">
                  <a:moveTo>
                    <a:pt x="12086" y="1"/>
                  </a:moveTo>
                  <a:cubicBezTo>
                    <a:pt x="10014" y="1"/>
                    <a:pt x="7940" y="33"/>
                    <a:pt x="5865" y="99"/>
                  </a:cubicBezTo>
                  <a:cubicBezTo>
                    <a:pt x="4387" y="149"/>
                    <a:pt x="2858" y="225"/>
                    <a:pt x="1429" y="676"/>
                  </a:cubicBezTo>
                  <a:cubicBezTo>
                    <a:pt x="828" y="876"/>
                    <a:pt x="151" y="1227"/>
                    <a:pt x="51" y="1879"/>
                  </a:cubicBezTo>
                  <a:cubicBezTo>
                    <a:pt x="1" y="2154"/>
                    <a:pt x="76" y="2455"/>
                    <a:pt x="226" y="2706"/>
                  </a:cubicBezTo>
                  <a:cubicBezTo>
                    <a:pt x="728" y="3508"/>
                    <a:pt x="1805" y="3633"/>
                    <a:pt x="2758" y="3658"/>
                  </a:cubicBezTo>
                  <a:cubicBezTo>
                    <a:pt x="9976" y="3934"/>
                    <a:pt x="17194" y="4109"/>
                    <a:pt x="24412" y="4185"/>
                  </a:cubicBezTo>
                  <a:cubicBezTo>
                    <a:pt x="24634" y="4185"/>
                    <a:pt x="24890" y="4187"/>
                    <a:pt x="25168" y="4187"/>
                  </a:cubicBezTo>
                  <a:cubicBezTo>
                    <a:pt x="27022" y="4187"/>
                    <a:pt x="29877" y="4073"/>
                    <a:pt x="30552" y="2330"/>
                  </a:cubicBezTo>
                  <a:cubicBezTo>
                    <a:pt x="31204" y="550"/>
                    <a:pt x="27971" y="651"/>
                    <a:pt x="27018" y="575"/>
                  </a:cubicBezTo>
                  <a:cubicBezTo>
                    <a:pt x="24637" y="400"/>
                    <a:pt x="22282" y="250"/>
                    <a:pt x="19901" y="149"/>
                  </a:cubicBezTo>
                  <a:cubicBezTo>
                    <a:pt x="17302" y="52"/>
                    <a:pt x="14696" y="1"/>
                    <a:pt x="12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5" name="Google Shape;735;g2a2e5bf201e_0_1804"/>
          <p:cNvSpPr/>
          <p:nvPr/>
        </p:nvSpPr>
        <p:spPr>
          <a:xfrm>
            <a:off x="4874350" y="-465425"/>
            <a:ext cx="4134700" cy="1070750"/>
          </a:xfrm>
          <a:custGeom>
            <a:rect b="b" l="l" r="r" t="t"/>
            <a:pathLst>
              <a:path extrusionOk="0" h="42830" w="165388">
                <a:moveTo>
                  <a:pt x="0" y="13855"/>
                </a:moveTo>
                <a:cubicBezTo>
                  <a:pt x="5383" y="21927"/>
                  <a:pt x="6239" y="34254"/>
                  <a:pt x="14720" y="38966"/>
                </a:cubicBezTo>
                <a:cubicBezTo>
                  <a:pt x="18759" y="41210"/>
                  <a:pt x="23699" y="43699"/>
                  <a:pt x="28142" y="42430"/>
                </a:cubicBezTo>
                <a:cubicBezTo>
                  <a:pt x="33187" y="40988"/>
                  <a:pt x="36691" y="36152"/>
                  <a:pt x="41563" y="34203"/>
                </a:cubicBezTo>
                <a:cubicBezTo>
                  <a:pt x="45336" y="32693"/>
                  <a:pt x="49622" y="32905"/>
                  <a:pt x="53686" y="32905"/>
                </a:cubicBezTo>
                <a:cubicBezTo>
                  <a:pt x="61635" y="32905"/>
                  <a:pt x="68723" y="38608"/>
                  <a:pt x="76633" y="39399"/>
                </a:cubicBezTo>
                <a:cubicBezTo>
                  <a:pt x="86080" y="40344"/>
                  <a:pt x="94144" y="31624"/>
                  <a:pt x="103476" y="29874"/>
                </a:cubicBezTo>
                <a:cubicBezTo>
                  <a:pt x="113268" y="28038"/>
                  <a:pt x="123899" y="32158"/>
                  <a:pt x="133350" y="29008"/>
                </a:cubicBezTo>
                <a:cubicBezTo>
                  <a:pt x="140491" y="26628"/>
                  <a:pt x="141602" y="16413"/>
                  <a:pt x="145473" y="9958"/>
                </a:cubicBezTo>
                <a:cubicBezTo>
                  <a:pt x="149290" y="3593"/>
                  <a:pt x="157966" y="0"/>
                  <a:pt x="165388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a2e5bf201e_0_1856"/>
          <p:cNvSpPr/>
          <p:nvPr/>
        </p:nvSpPr>
        <p:spPr>
          <a:xfrm flipH="1">
            <a:off x="-25633" y="4401700"/>
            <a:ext cx="9169408" cy="741864"/>
          </a:xfrm>
          <a:custGeom>
            <a:rect b="b" l="l" r="r" t="t"/>
            <a:pathLst>
              <a:path extrusionOk="0" h="32895" w="208799">
                <a:moveTo>
                  <a:pt x="163578" y="1"/>
                </a:moveTo>
                <a:cubicBezTo>
                  <a:pt x="163170" y="1"/>
                  <a:pt x="162758" y="12"/>
                  <a:pt x="162357" y="12"/>
                </a:cubicBezTo>
                <a:cubicBezTo>
                  <a:pt x="161354" y="12"/>
                  <a:pt x="160352" y="62"/>
                  <a:pt x="159349" y="87"/>
                </a:cubicBezTo>
                <a:cubicBezTo>
                  <a:pt x="152256" y="388"/>
                  <a:pt x="145239" y="1340"/>
                  <a:pt x="138221" y="2694"/>
                </a:cubicBezTo>
                <a:cubicBezTo>
                  <a:pt x="138171" y="2719"/>
                  <a:pt x="138146" y="2719"/>
                  <a:pt x="138096" y="2719"/>
                </a:cubicBezTo>
                <a:cubicBezTo>
                  <a:pt x="137921" y="2769"/>
                  <a:pt x="137745" y="2794"/>
                  <a:pt x="137570" y="2819"/>
                </a:cubicBezTo>
                <a:cubicBezTo>
                  <a:pt x="137570" y="2844"/>
                  <a:pt x="137545" y="2844"/>
                  <a:pt x="137545" y="2844"/>
                </a:cubicBezTo>
                <a:lnTo>
                  <a:pt x="137469" y="2844"/>
                </a:lnTo>
                <a:cubicBezTo>
                  <a:pt x="137269" y="2894"/>
                  <a:pt x="137093" y="2919"/>
                  <a:pt x="136893" y="2969"/>
                </a:cubicBezTo>
                <a:cubicBezTo>
                  <a:pt x="136517" y="3044"/>
                  <a:pt x="136141" y="3120"/>
                  <a:pt x="135740" y="3195"/>
                </a:cubicBezTo>
                <a:cubicBezTo>
                  <a:pt x="135665" y="3220"/>
                  <a:pt x="135590" y="3220"/>
                  <a:pt x="135515" y="3245"/>
                </a:cubicBezTo>
                <a:cubicBezTo>
                  <a:pt x="133509" y="3671"/>
                  <a:pt x="131504" y="4122"/>
                  <a:pt x="129499" y="4573"/>
                </a:cubicBezTo>
                <a:cubicBezTo>
                  <a:pt x="128898" y="4724"/>
                  <a:pt x="128271" y="4874"/>
                  <a:pt x="127670" y="5024"/>
                </a:cubicBezTo>
                <a:cubicBezTo>
                  <a:pt x="127444" y="5074"/>
                  <a:pt x="127219" y="5125"/>
                  <a:pt x="126968" y="5200"/>
                </a:cubicBezTo>
                <a:lnTo>
                  <a:pt x="126417" y="5325"/>
                </a:lnTo>
                <a:cubicBezTo>
                  <a:pt x="118447" y="7280"/>
                  <a:pt x="110402" y="9611"/>
                  <a:pt x="102106" y="11892"/>
                </a:cubicBezTo>
                <a:cubicBezTo>
                  <a:pt x="98522" y="12894"/>
                  <a:pt x="94888" y="13897"/>
                  <a:pt x="91204" y="14849"/>
                </a:cubicBezTo>
                <a:cubicBezTo>
                  <a:pt x="84637" y="16578"/>
                  <a:pt x="77870" y="18207"/>
                  <a:pt x="70853" y="19586"/>
                </a:cubicBezTo>
                <a:cubicBezTo>
                  <a:pt x="57292" y="22242"/>
                  <a:pt x="45382" y="23208"/>
                  <a:pt x="35230" y="23208"/>
                </a:cubicBezTo>
                <a:cubicBezTo>
                  <a:pt x="19808" y="23208"/>
                  <a:pt x="8441" y="20979"/>
                  <a:pt x="1504" y="19060"/>
                </a:cubicBezTo>
                <a:cubicBezTo>
                  <a:pt x="1003" y="18909"/>
                  <a:pt x="501" y="18784"/>
                  <a:pt x="50" y="18633"/>
                </a:cubicBezTo>
                <a:lnTo>
                  <a:pt x="0" y="18633"/>
                </a:lnTo>
                <a:lnTo>
                  <a:pt x="0" y="32894"/>
                </a:lnTo>
                <a:lnTo>
                  <a:pt x="208798" y="32894"/>
                </a:lnTo>
                <a:lnTo>
                  <a:pt x="208798" y="10438"/>
                </a:lnTo>
                <a:cubicBezTo>
                  <a:pt x="203109" y="7706"/>
                  <a:pt x="197545" y="5576"/>
                  <a:pt x="192131" y="3997"/>
                </a:cubicBezTo>
                <a:cubicBezTo>
                  <a:pt x="192031" y="3972"/>
                  <a:pt x="191956" y="3947"/>
                  <a:pt x="191881" y="3922"/>
                </a:cubicBezTo>
                <a:cubicBezTo>
                  <a:pt x="191705" y="3871"/>
                  <a:pt x="191555" y="3846"/>
                  <a:pt x="191405" y="3796"/>
                </a:cubicBezTo>
                <a:cubicBezTo>
                  <a:pt x="190678" y="3596"/>
                  <a:pt x="189976" y="3395"/>
                  <a:pt x="189249" y="3220"/>
                </a:cubicBezTo>
                <a:cubicBezTo>
                  <a:pt x="189224" y="3195"/>
                  <a:pt x="189199" y="3195"/>
                  <a:pt x="189174" y="3195"/>
                </a:cubicBezTo>
                <a:cubicBezTo>
                  <a:pt x="188497" y="3019"/>
                  <a:pt x="187846" y="2844"/>
                  <a:pt x="187194" y="2694"/>
                </a:cubicBezTo>
                <a:cubicBezTo>
                  <a:pt x="186718" y="2568"/>
                  <a:pt x="186242" y="2468"/>
                  <a:pt x="185765" y="2368"/>
                </a:cubicBezTo>
                <a:lnTo>
                  <a:pt x="185715" y="2343"/>
                </a:lnTo>
                <a:cubicBezTo>
                  <a:pt x="185490" y="2293"/>
                  <a:pt x="185264" y="2242"/>
                  <a:pt x="185039" y="2192"/>
                </a:cubicBezTo>
                <a:cubicBezTo>
                  <a:pt x="184562" y="2092"/>
                  <a:pt x="184111" y="2017"/>
                  <a:pt x="183635" y="1917"/>
                </a:cubicBezTo>
                <a:cubicBezTo>
                  <a:pt x="183610" y="1917"/>
                  <a:pt x="183560" y="1892"/>
                  <a:pt x="183510" y="1892"/>
                </a:cubicBezTo>
                <a:cubicBezTo>
                  <a:pt x="182958" y="1766"/>
                  <a:pt x="182382" y="1666"/>
                  <a:pt x="181805" y="1566"/>
                </a:cubicBezTo>
                <a:cubicBezTo>
                  <a:pt x="180853" y="1390"/>
                  <a:pt x="179901" y="1240"/>
                  <a:pt x="178948" y="1090"/>
                </a:cubicBezTo>
                <a:cubicBezTo>
                  <a:pt x="175590" y="588"/>
                  <a:pt x="172282" y="287"/>
                  <a:pt x="168998" y="112"/>
                </a:cubicBezTo>
                <a:cubicBezTo>
                  <a:pt x="168547" y="87"/>
                  <a:pt x="168121" y="87"/>
                  <a:pt x="167670" y="62"/>
                </a:cubicBezTo>
                <a:lnTo>
                  <a:pt x="167144" y="62"/>
                </a:lnTo>
                <a:cubicBezTo>
                  <a:pt x="166216" y="12"/>
                  <a:pt x="165289" y="12"/>
                  <a:pt x="164362" y="12"/>
                </a:cubicBezTo>
                <a:lnTo>
                  <a:pt x="164186" y="12"/>
                </a:lnTo>
                <a:cubicBezTo>
                  <a:pt x="163986" y="3"/>
                  <a:pt x="163783" y="1"/>
                  <a:pt x="1635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g2a2e5bf201e_0_1856"/>
          <p:cNvSpPr/>
          <p:nvPr/>
        </p:nvSpPr>
        <p:spPr>
          <a:xfrm>
            <a:off x="0" y="2996649"/>
            <a:ext cx="2458232" cy="2146841"/>
          </a:xfrm>
          <a:custGeom>
            <a:rect b="b" l="l" r="r" t="t"/>
            <a:pathLst>
              <a:path extrusionOk="0" h="82547" w="61475">
                <a:moveTo>
                  <a:pt x="0" y="0"/>
                </a:moveTo>
                <a:lnTo>
                  <a:pt x="0" y="82546"/>
                </a:lnTo>
                <a:lnTo>
                  <a:pt x="61475" y="82546"/>
                </a:lnTo>
                <a:cubicBezTo>
                  <a:pt x="56684" y="75062"/>
                  <a:pt x="53268" y="71065"/>
                  <a:pt x="40136" y="69968"/>
                </a:cubicBezTo>
                <a:cubicBezTo>
                  <a:pt x="38457" y="56451"/>
                  <a:pt x="28120" y="45529"/>
                  <a:pt x="17218" y="45529"/>
                </a:cubicBezTo>
                <a:cubicBezTo>
                  <a:pt x="16939" y="45529"/>
                  <a:pt x="16659" y="45536"/>
                  <a:pt x="16379" y="45551"/>
                </a:cubicBezTo>
                <a:cubicBezTo>
                  <a:pt x="15639" y="36790"/>
                  <a:pt x="14880" y="27923"/>
                  <a:pt x="12436" y="19653"/>
                </a:cubicBezTo>
                <a:cubicBezTo>
                  <a:pt x="9992" y="11392"/>
                  <a:pt x="7048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g2a2e5bf201e_0_1856"/>
          <p:cNvSpPr/>
          <p:nvPr/>
        </p:nvSpPr>
        <p:spPr>
          <a:xfrm rot="10800000">
            <a:off x="6710100" y="-1"/>
            <a:ext cx="2458232" cy="2146841"/>
          </a:xfrm>
          <a:custGeom>
            <a:rect b="b" l="l" r="r" t="t"/>
            <a:pathLst>
              <a:path extrusionOk="0" h="82547" w="61475">
                <a:moveTo>
                  <a:pt x="0" y="0"/>
                </a:moveTo>
                <a:lnTo>
                  <a:pt x="0" y="82546"/>
                </a:lnTo>
                <a:lnTo>
                  <a:pt x="61475" y="82546"/>
                </a:lnTo>
                <a:cubicBezTo>
                  <a:pt x="56684" y="75062"/>
                  <a:pt x="53268" y="71065"/>
                  <a:pt x="40136" y="69968"/>
                </a:cubicBezTo>
                <a:cubicBezTo>
                  <a:pt x="38457" y="56451"/>
                  <a:pt x="28120" y="45529"/>
                  <a:pt x="17218" y="45529"/>
                </a:cubicBezTo>
                <a:cubicBezTo>
                  <a:pt x="16939" y="45529"/>
                  <a:pt x="16659" y="45536"/>
                  <a:pt x="16379" y="45551"/>
                </a:cubicBezTo>
                <a:cubicBezTo>
                  <a:pt x="15639" y="36790"/>
                  <a:pt x="14880" y="27923"/>
                  <a:pt x="12436" y="19653"/>
                </a:cubicBezTo>
                <a:cubicBezTo>
                  <a:pt x="9992" y="11392"/>
                  <a:pt x="7048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0" name="Google Shape;740;g2a2e5bf201e_0_1856"/>
          <p:cNvGrpSpPr/>
          <p:nvPr/>
        </p:nvGrpSpPr>
        <p:grpSpPr>
          <a:xfrm>
            <a:off x="7715742" y="2706815"/>
            <a:ext cx="1712672" cy="2228106"/>
            <a:chOff x="1424539" y="2413561"/>
            <a:chExt cx="1545175" cy="2010200"/>
          </a:xfrm>
        </p:grpSpPr>
        <p:sp>
          <p:nvSpPr>
            <p:cNvPr id="741" name="Google Shape;741;g2a2e5bf201e_0_1856"/>
            <p:cNvSpPr/>
            <p:nvPr/>
          </p:nvSpPr>
          <p:spPr>
            <a:xfrm>
              <a:off x="2232914" y="3958861"/>
              <a:ext cx="25" cy="408650"/>
            </a:xfrm>
            <a:custGeom>
              <a:rect b="b" l="l" r="r" t="t"/>
              <a:pathLst>
                <a:path extrusionOk="0" fill="none" h="16346" w="1">
                  <a:moveTo>
                    <a:pt x="0" y="1"/>
                  </a:moveTo>
                  <a:lnTo>
                    <a:pt x="0" y="16346"/>
                  </a:lnTo>
                </a:path>
              </a:pathLst>
            </a:custGeom>
            <a:solidFill>
              <a:schemeClr val="dk1"/>
            </a:solidFill>
            <a:ln cap="rnd" cmpd="sng" w="29650">
              <a:solidFill>
                <a:srgbClr val="3C3C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g2a2e5bf201e_0_1856"/>
            <p:cNvSpPr/>
            <p:nvPr/>
          </p:nvSpPr>
          <p:spPr>
            <a:xfrm>
              <a:off x="1424539" y="2578736"/>
              <a:ext cx="1407250" cy="1380150"/>
            </a:xfrm>
            <a:custGeom>
              <a:rect b="b" l="l" r="r" t="t"/>
              <a:pathLst>
                <a:path extrusionOk="0" fill="none" h="55206" w="56290">
                  <a:moveTo>
                    <a:pt x="56290" y="44589"/>
                  </a:moveTo>
                  <a:cubicBezTo>
                    <a:pt x="50378" y="51108"/>
                    <a:pt x="41834" y="55206"/>
                    <a:pt x="32335" y="55206"/>
                  </a:cubicBezTo>
                  <a:cubicBezTo>
                    <a:pt x="14477" y="55206"/>
                    <a:pt x="0" y="40729"/>
                    <a:pt x="0" y="22871"/>
                  </a:cubicBezTo>
                  <a:cubicBezTo>
                    <a:pt x="0" y="13938"/>
                    <a:pt x="3621" y="5851"/>
                    <a:pt x="9472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29650">
              <a:solidFill>
                <a:srgbClr val="3C3C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g2a2e5bf201e_0_1856"/>
            <p:cNvSpPr/>
            <p:nvPr/>
          </p:nvSpPr>
          <p:spPr>
            <a:xfrm>
              <a:off x="1496139" y="2413561"/>
              <a:ext cx="1473575" cy="1473725"/>
            </a:xfrm>
            <a:custGeom>
              <a:rect b="b" l="l" r="r" t="t"/>
              <a:pathLst>
                <a:path extrusionOk="0" h="58949" w="58943">
                  <a:moveTo>
                    <a:pt x="29471" y="0"/>
                  </a:moveTo>
                  <a:cubicBezTo>
                    <a:pt x="13195" y="0"/>
                    <a:pt x="0" y="13195"/>
                    <a:pt x="0" y="29478"/>
                  </a:cubicBezTo>
                  <a:cubicBezTo>
                    <a:pt x="0" y="45755"/>
                    <a:pt x="13195" y="58949"/>
                    <a:pt x="29471" y="58949"/>
                  </a:cubicBezTo>
                  <a:cubicBezTo>
                    <a:pt x="45748" y="58949"/>
                    <a:pt x="58942" y="45755"/>
                    <a:pt x="58942" y="29478"/>
                  </a:cubicBezTo>
                  <a:cubicBezTo>
                    <a:pt x="58942" y="13195"/>
                    <a:pt x="45748" y="0"/>
                    <a:pt x="294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g2a2e5bf201e_0_1856"/>
            <p:cNvSpPr/>
            <p:nvPr/>
          </p:nvSpPr>
          <p:spPr>
            <a:xfrm>
              <a:off x="1933389" y="4299636"/>
              <a:ext cx="600425" cy="124125"/>
            </a:xfrm>
            <a:custGeom>
              <a:rect b="b" l="l" r="r" t="t"/>
              <a:pathLst>
                <a:path extrusionOk="0" h="4965" w="24017">
                  <a:moveTo>
                    <a:pt x="2823" y="1"/>
                  </a:moveTo>
                  <a:cubicBezTo>
                    <a:pt x="1269" y="1"/>
                    <a:pt x="0" y="1262"/>
                    <a:pt x="0" y="2824"/>
                  </a:cubicBezTo>
                  <a:lnTo>
                    <a:pt x="0" y="4965"/>
                  </a:lnTo>
                  <a:lnTo>
                    <a:pt x="24016" y="4965"/>
                  </a:lnTo>
                  <a:lnTo>
                    <a:pt x="24016" y="2721"/>
                  </a:lnTo>
                  <a:cubicBezTo>
                    <a:pt x="24016" y="1221"/>
                    <a:pt x="22796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g2a2e5bf201e_0_1856"/>
            <p:cNvSpPr/>
            <p:nvPr/>
          </p:nvSpPr>
          <p:spPr>
            <a:xfrm>
              <a:off x="1496139" y="2535961"/>
              <a:ext cx="1013475" cy="1351325"/>
            </a:xfrm>
            <a:custGeom>
              <a:rect b="b" l="l" r="r" t="t"/>
              <a:pathLst>
                <a:path extrusionOk="0" h="54053" w="40539">
                  <a:moveTo>
                    <a:pt x="13208" y="0"/>
                  </a:moveTo>
                  <a:cubicBezTo>
                    <a:pt x="5244" y="5271"/>
                    <a:pt x="0" y="14313"/>
                    <a:pt x="0" y="24575"/>
                  </a:cubicBezTo>
                  <a:cubicBezTo>
                    <a:pt x="0" y="31108"/>
                    <a:pt x="2121" y="37149"/>
                    <a:pt x="5721" y="42031"/>
                  </a:cubicBezTo>
                  <a:cubicBezTo>
                    <a:pt x="7133" y="42966"/>
                    <a:pt x="8701" y="43661"/>
                    <a:pt x="10392" y="44029"/>
                  </a:cubicBezTo>
                  <a:cubicBezTo>
                    <a:pt x="12315" y="44452"/>
                    <a:pt x="14327" y="44473"/>
                    <a:pt x="16181" y="45141"/>
                  </a:cubicBezTo>
                  <a:cubicBezTo>
                    <a:pt x="18029" y="45802"/>
                    <a:pt x="19768" y="47398"/>
                    <a:pt x="19741" y="49362"/>
                  </a:cubicBezTo>
                  <a:cubicBezTo>
                    <a:pt x="19727" y="50303"/>
                    <a:pt x="19325" y="51237"/>
                    <a:pt x="19045" y="52151"/>
                  </a:cubicBezTo>
                  <a:cubicBezTo>
                    <a:pt x="22284" y="53378"/>
                    <a:pt x="25796" y="54053"/>
                    <a:pt x="29471" y="54053"/>
                  </a:cubicBezTo>
                  <a:cubicBezTo>
                    <a:pt x="33385" y="54053"/>
                    <a:pt x="37122" y="53289"/>
                    <a:pt x="40538" y="51905"/>
                  </a:cubicBezTo>
                  <a:cubicBezTo>
                    <a:pt x="40320" y="50978"/>
                    <a:pt x="39931" y="50125"/>
                    <a:pt x="39283" y="49416"/>
                  </a:cubicBezTo>
                  <a:cubicBezTo>
                    <a:pt x="37988" y="48017"/>
                    <a:pt x="36008" y="47607"/>
                    <a:pt x="34054" y="47607"/>
                  </a:cubicBezTo>
                  <a:cubicBezTo>
                    <a:pt x="33581" y="47607"/>
                    <a:pt x="33109" y="47631"/>
                    <a:pt x="32649" y="47671"/>
                  </a:cubicBezTo>
                  <a:cubicBezTo>
                    <a:pt x="31260" y="47791"/>
                    <a:pt x="29841" y="48008"/>
                    <a:pt x="28453" y="48008"/>
                  </a:cubicBezTo>
                  <a:cubicBezTo>
                    <a:pt x="27482" y="48008"/>
                    <a:pt x="26525" y="47902"/>
                    <a:pt x="25605" y="47582"/>
                  </a:cubicBezTo>
                  <a:cubicBezTo>
                    <a:pt x="22891" y="46641"/>
                    <a:pt x="20995" y="43736"/>
                    <a:pt x="21227" y="40879"/>
                  </a:cubicBezTo>
                  <a:cubicBezTo>
                    <a:pt x="22311" y="39714"/>
                    <a:pt x="23903" y="39053"/>
                    <a:pt x="25489" y="39053"/>
                  </a:cubicBezTo>
                  <a:cubicBezTo>
                    <a:pt x="25899" y="39053"/>
                    <a:pt x="26309" y="39097"/>
                    <a:pt x="26710" y="39188"/>
                  </a:cubicBezTo>
                  <a:cubicBezTo>
                    <a:pt x="27848" y="39440"/>
                    <a:pt x="28878" y="40033"/>
                    <a:pt x="30010" y="40299"/>
                  </a:cubicBezTo>
                  <a:cubicBezTo>
                    <a:pt x="30023" y="40299"/>
                    <a:pt x="30037" y="40306"/>
                    <a:pt x="30044" y="40306"/>
                  </a:cubicBezTo>
                  <a:cubicBezTo>
                    <a:pt x="30159" y="40332"/>
                    <a:pt x="30272" y="40345"/>
                    <a:pt x="30380" y="40345"/>
                  </a:cubicBezTo>
                  <a:cubicBezTo>
                    <a:pt x="31598" y="40345"/>
                    <a:pt x="32328" y="38789"/>
                    <a:pt x="31401" y="37838"/>
                  </a:cubicBezTo>
                  <a:cubicBezTo>
                    <a:pt x="30242" y="36658"/>
                    <a:pt x="29233" y="35342"/>
                    <a:pt x="28387" y="33924"/>
                  </a:cubicBezTo>
                  <a:cubicBezTo>
                    <a:pt x="27930" y="33155"/>
                    <a:pt x="27109" y="32723"/>
                    <a:pt x="26269" y="32723"/>
                  </a:cubicBezTo>
                  <a:cubicBezTo>
                    <a:pt x="25841" y="32723"/>
                    <a:pt x="25409" y="32835"/>
                    <a:pt x="25018" y="33071"/>
                  </a:cubicBezTo>
                  <a:cubicBezTo>
                    <a:pt x="22986" y="34292"/>
                    <a:pt x="21384" y="36897"/>
                    <a:pt x="19141" y="38042"/>
                  </a:cubicBezTo>
                  <a:cubicBezTo>
                    <a:pt x="18339" y="38449"/>
                    <a:pt x="17473" y="38635"/>
                    <a:pt x="16600" y="38635"/>
                  </a:cubicBezTo>
                  <a:cubicBezTo>
                    <a:pt x="14002" y="38635"/>
                    <a:pt x="11341" y="36990"/>
                    <a:pt x="10126" y="34612"/>
                  </a:cubicBezTo>
                  <a:cubicBezTo>
                    <a:pt x="8510" y="31428"/>
                    <a:pt x="9124" y="27453"/>
                    <a:pt x="10924" y="24371"/>
                  </a:cubicBezTo>
                  <a:cubicBezTo>
                    <a:pt x="12664" y="21383"/>
                    <a:pt x="15671" y="18655"/>
                    <a:pt x="19082" y="18655"/>
                  </a:cubicBezTo>
                  <a:cubicBezTo>
                    <a:pt x="19120" y="18655"/>
                    <a:pt x="19157" y="18656"/>
                    <a:pt x="19195" y="18656"/>
                  </a:cubicBezTo>
                  <a:cubicBezTo>
                    <a:pt x="19222" y="18657"/>
                    <a:pt x="19248" y="18657"/>
                    <a:pt x="19275" y="18657"/>
                  </a:cubicBezTo>
                  <a:cubicBezTo>
                    <a:pt x="21093" y="18657"/>
                    <a:pt x="22776" y="17741"/>
                    <a:pt x="23798" y="16229"/>
                  </a:cubicBezTo>
                  <a:cubicBezTo>
                    <a:pt x="24909" y="14579"/>
                    <a:pt x="26335" y="13256"/>
                    <a:pt x="28251" y="13051"/>
                  </a:cubicBezTo>
                  <a:cubicBezTo>
                    <a:pt x="28544" y="13021"/>
                    <a:pt x="28843" y="13018"/>
                    <a:pt x="29141" y="13018"/>
                  </a:cubicBezTo>
                  <a:cubicBezTo>
                    <a:pt x="29193" y="13018"/>
                    <a:pt x="29246" y="13018"/>
                    <a:pt x="29298" y="13018"/>
                  </a:cubicBezTo>
                  <a:cubicBezTo>
                    <a:pt x="30268" y="13018"/>
                    <a:pt x="31226" y="12994"/>
                    <a:pt x="32008" y="12042"/>
                  </a:cubicBezTo>
                  <a:cubicBezTo>
                    <a:pt x="32785" y="11101"/>
                    <a:pt x="32901" y="9785"/>
                    <a:pt x="32403" y="8674"/>
                  </a:cubicBezTo>
                  <a:cubicBezTo>
                    <a:pt x="31483" y="6608"/>
                    <a:pt x="29253" y="5742"/>
                    <a:pt x="27139" y="5312"/>
                  </a:cubicBezTo>
                  <a:cubicBezTo>
                    <a:pt x="26041" y="5087"/>
                    <a:pt x="24930" y="4944"/>
                    <a:pt x="23818" y="4889"/>
                  </a:cubicBezTo>
                  <a:cubicBezTo>
                    <a:pt x="21909" y="4787"/>
                    <a:pt x="19884" y="4903"/>
                    <a:pt x="18206" y="3982"/>
                  </a:cubicBezTo>
                  <a:cubicBezTo>
                    <a:pt x="16843" y="3239"/>
                    <a:pt x="15909" y="1916"/>
                    <a:pt x="14722" y="914"/>
                  </a:cubicBezTo>
                  <a:cubicBezTo>
                    <a:pt x="14279" y="539"/>
                    <a:pt x="13754" y="218"/>
                    <a:pt x="13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g2a2e5bf201e_0_1856"/>
            <p:cNvSpPr/>
            <p:nvPr/>
          </p:nvSpPr>
          <p:spPr>
            <a:xfrm>
              <a:off x="2341664" y="2528236"/>
              <a:ext cx="627525" cy="622175"/>
            </a:xfrm>
            <a:custGeom>
              <a:rect b="b" l="l" r="r" t="t"/>
              <a:pathLst>
                <a:path extrusionOk="0" h="24887" w="25101">
                  <a:moveTo>
                    <a:pt x="9750" y="1"/>
                  </a:moveTo>
                  <a:cubicBezTo>
                    <a:pt x="9603" y="1"/>
                    <a:pt x="9456" y="5"/>
                    <a:pt x="9308" y="16"/>
                  </a:cubicBezTo>
                  <a:cubicBezTo>
                    <a:pt x="7631" y="139"/>
                    <a:pt x="5851" y="1271"/>
                    <a:pt x="5728" y="2955"/>
                  </a:cubicBezTo>
                  <a:cubicBezTo>
                    <a:pt x="5687" y="3514"/>
                    <a:pt x="5831" y="4066"/>
                    <a:pt x="5858" y="4625"/>
                  </a:cubicBezTo>
                  <a:cubicBezTo>
                    <a:pt x="5988" y="7360"/>
                    <a:pt x="3444" y="9344"/>
                    <a:pt x="1958" y="11642"/>
                  </a:cubicBezTo>
                  <a:cubicBezTo>
                    <a:pt x="464" y="13947"/>
                    <a:pt x="1" y="16893"/>
                    <a:pt x="710" y="19552"/>
                  </a:cubicBezTo>
                  <a:cubicBezTo>
                    <a:pt x="867" y="19525"/>
                    <a:pt x="1019" y="19512"/>
                    <a:pt x="1168" y="19512"/>
                  </a:cubicBezTo>
                  <a:cubicBezTo>
                    <a:pt x="3932" y="19512"/>
                    <a:pt x="5457" y="23899"/>
                    <a:pt x="8388" y="24209"/>
                  </a:cubicBezTo>
                  <a:cubicBezTo>
                    <a:pt x="8498" y="24221"/>
                    <a:pt x="8608" y="24226"/>
                    <a:pt x="8717" y="24226"/>
                  </a:cubicBezTo>
                  <a:cubicBezTo>
                    <a:pt x="10741" y="24226"/>
                    <a:pt x="12605" y="22317"/>
                    <a:pt x="14547" y="22317"/>
                  </a:cubicBezTo>
                  <a:cubicBezTo>
                    <a:pt x="14815" y="22317"/>
                    <a:pt x="15085" y="22353"/>
                    <a:pt x="15357" y="22436"/>
                  </a:cubicBezTo>
                  <a:cubicBezTo>
                    <a:pt x="16407" y="22764"/>
                    <a:pt x="17136" y="23718"/>
                    <a:pt x="18084" y="24277"/>
                  </a:cubicBezTo>
                  <a:cubicBezTo>
                    <a:pt x="18827" y="24716"/>
                    <a:pt x="19642" y="24887"/>
                    <a:pt x="20486" y="24887"/>
                  </a:cubicBezTo>
                  <a:cubicBezTo>
                    <a:pt x="21936" y="24887"/>
                    <a:pt x="23470" y="24384"/>
                    <a:pt x="24862" y="23875"/>
                  </a:cubicBezTo>
                  <a:cubicBezTo>
                    <a:pt x="24944" y="23841"/>
                    <a:pt x="25019" y="23814"/>
                    <a:pt x="25101" y="23786"/>
                  </a:cubicBezTo>
                  <a:cubicBezTo>
                    <a:pt x="24739" y="13954"/>
                    <a:pt x="19564" y="5355"/>
                    <a:pt x="11865" y="275"/>
                  </a:cubicBezTo>
                  <a:cubicBezTo>
                    <a:pt x="11164" y="117"/>
                    <a:pt x="10463" y="1"/>
                    <a:pt x="9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g2a2e5bf201e_0_1856"/>
            <p:cNvSpPr/>
            <p:nvPr/>
          </p:nvSpPr>
          <p:spPr>
            <a:xfrm>
              <a:off x="2568564" y="3244786"/>
              <a:ext cx="387175" cy="542950"/>
            </a:xfrm>
            <a:custGeom>
              <a:rect b="b" l="l" r="r" t="t"/>
              <a:pathLst>
                <a:path extrusionOk="0" h="21718" w="15487">
                  <a:moveTo>
                    <a:pt x="9888" y="1"/>
                  </a:moveTo>
                  <a:cubicBezTo>
                    <a:pt x="9521" y="1"/>
                    <a:pt x="9170" y="35"/>
                    <a:pt x="8844" y="109"/>
                  </a:cubicBezTo>
                  <a:cubicBezTo>
                    <a:pt x="5271" y="927"/>
                    <a:pt x="7713" y="4643"/>
                    <a:pt x="5653" y="6716"/>
                  </a:cubicBezTo>
                  <a:cubicBezTo>
                    <a:pt x="5074" y="7296"/>
                    <a:pt x="4249" y="7555"/>
                    <a:pt x="3580" y="8026"/>
                  </a:cubicBezTo>
                  <a:cubicBezTo>
                    <a:pt x="1971" y="9144"/>
                    <a:pt x="1460" y="11251"/>
                    <a:pt x="1071" y="13174"/>
                  </a:cubicBezTo>
                  <a:cubicBezTo>
                    <a:pt x="491" y="16024"/>
                    <a:pt x="0" y="19263"/>
                    <a:pt x="1378" y="21718"/>
                  </a:cubicBezTo>
                  <a:cubicBezTo>
                    <a:pt x="8558" y="17538"/>
                    <a:pt x="13815" y="10405"/>
                    <a:pt x="15486" y="1984"/>
                  </a:cubicBezTo>
                  <a:cubicBezTo>
                    <a:pt x="13957" y="864"/>
                    <a:pt x="11723" y="1"/>
                    <a:pt x="98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g2a2e5bf201e_0_1856"/>
            <p:cNvSpPr/>
            <p:nvPr/>
          </p:nvSpPr>
          <p:spPr>
            <a:xfrm>
              <a:off x="1575739" y="2547786"/>
              <a:ext cx="785050" cy="1265600"/>
            </a:xfrm>
            <a:custGeom>
              <a:rect b="b" l="l" r="r" t="t"/>
              <a:pathLst>
                <a:path extrusionOk="0" h="50624" w="31402">
                  <a:moveTo>
                    <a:pt x="20506" y="1"/>
                  </a:moveTo>
                  <a:cubicBezTo>
                    <a:pt x="19906" y="1"/>
                    <a:pt x="19259" y="88"/>
                    <a:pt x="18568" y="277"/>
                  </a:cubicBezTo>
                  <a:cubicBezTo>
                    <a:pt x="12043" y="2064"/>
                    <a:pt x="6342" y="5650"/>
                    <a:pt x="3315" y="11903"/>
                  </a:cubicBezTo>
                  <a:cubicBezTo>
                    <a:pt x="1" y="18763"/>
                    <a:pt x="205" y="26871"/>
                    <a:pt x="2005" y="34269"/>
                  </a:cubicBezTo>
                  <a:cubicBezTo>
                    <a:pt x="2387" y="35837"/>
                    <a:pt x="6056" y="45397"/>
                    <a:pt x="16059" y="49400"/>
                  </a:cubicBezTo>
                  <a:cubicBezTo>
                    <a:pt x="18012" y="50181"/>
                    <a:pt x="20125" y="50623"/>
                    <a:pt x="22224" y="50623"/>
                  </a:cubicBezTo>
                  <a:cubicBezTo>
                    <a:pt x="23534" y="50623"/>
                    <a:pt x="24839" y="50451"/>
                    <a:pt x="26096" y="50082"/>
                  </a:cubicBezTo>
                  <a:cubicBezTo>
                    <a:pt x="27569" y="49652"/>
                    <a:pt x="28994" y="48923"/>
                    <a:pt x="29969" y="47750"/>
                  </a:cubicBezTo>
                  <a:cubicBezTo>
                    <a:pt x="30951" y="46570"/>
                    <a:pt x="31401" y="44893"/>
                    <a:pt x="30856" y="43461"/>
                  </a:cubicBezTo>
                  <a:cubicBezTo>
                    <a:pt x="29976" y="41156"/>
                    <a:pt x="27160" y="40447"/>
                    <a:pt x="24889" y="39485"/>
                  </a:cubicBezTo>
                  <a:cubicBezTo>
                    <a:pt x="20102" y="37460"/>
                    <a:pt x="16475" y="32898"/>
                    <a:pt x="15582" y="27778"/>
                  </a:cubicBezTo>
                  <a:cubicBezTo>
                    <a:pt x="14688" y="22650"/>
                    <a:pt x="16557" y="17133"/>
                    <a:pt x="20375" y="13601"/>
                  </a:cubicBezTo>
                  <a:cubicBezTo>
                    <a:pt x="21425" y="12626"/>
                    <a:pt x="22619" y="11801"/>
                    <a:pt x="23594" y="10744"/>
                  </a:cubicBezTo>
                  <a:cubicBezTo>
                    <a:pt x="27434" y="6592"/>
                    <a:pt x="25719" y="1"/>
                    <a:pt x="20506" y="1"/>
                  </a:cubicBezTo>
                  <a:close/>
                </a:path>
              </a:pathLst>
            </a:custGeom>
            <a:solidFill>
              <a:srgbClr val="FFFFFF">
                <a:alpha val="235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g2a2e5bf201e_0_1856"/>
            <p:cNvSpPr/>
            <p:nvPr/>
          </p:nvSpPr>
          <p:spPr>
            <a:xfrm>
              <a:off x="2555439" y="2708186"/>
              <a:ext cx="295275" cy="660375"/>
            </a:xfrm>
            <a:custGeom>
              <a:rect b="b" l="l" r="r" t="t"/>
              <a:pathLst>
                <a:path extrusionOk="0" h="26415" w="11811">
                  <a:moveTo>
                    <a:pt x="2996" y="1"/>
                  </a:moveTo>
                  <a:cubicBezTo>
                    <a:pt x="2322" y="1"/>
                    <a:pt x="1628" y="338"/>
                    <a:pt x="941" y="1185"/>
                  </a:cubicBezTo>
                  <a:cubicBezTo>
                    <a:pt x="0" y="2344"/>
                    <a:pt x="21" y="4049"/>
                    <a:pt x="525" y="5460"/>
                  </a:cubicBezTo>
                  <a:cubicBezTo>
                    <a:pt x="1037" y="6865"/>
                    <a:pt x="1957" y="8078"/>
                    <a:pt x="2742" y="9354"/>
                  </a:cubicBezTo>
                  <a:cubicBezTo>
                    <a:pt x="4617" y="12422"/>
                    <a:pt x="5694" y="15975"/>
                    <a:pt x="5851" y="19561"/>
                  </a:cubicBezTo>
                  <a:cubicBezTo>
                    <a:pt x="5933" y="21389"/>
                    <a:pt x="5796" y="23305"/>
                    <a:pt x="6615" y="24935"/>
                  </a:cubicBezTo>
                  <a:cubicBezTo>
                    <a:pt x="7008" y="25701"/>
                    <a:pt x="7706" y="26414"/>
                    <a:pt x="8566" y="26414"/>
                  </a:cubicBezTo>
                  <a:cubicBezTo>
                    <a:pt x="8570" y="26414"/>
                    <a:pt x="8574" y="26414"/>
                    <a:pt x="8578" y="26414"/>
                  </a:cubicBezTo>
                  <a:cubicBezTo>
                    <a:pt x="9192" y="26407"/>
                    <a:pt x="9751" y="26032"/>
                    <a:pt x="10154" y="25562"/>
                  </a:cubicBezTo>
                  <a:cubicBezTo>
                    <a:pt x="10897" y="24682"/>
                    <a:pt x="11183" y="23516"/>
                    <a:pt x="11374" y="22384"/>
                  </a:cubicBezTo>
                  <a:cubicBezTo>
                    <a:pt x="11749" y="20134"/>
                    <a:pt x="11811" y="17829"/>
                    <a:pt x="11565" y="15559"/>
                  </a:cubicBezTo>
                  <a:cubicBezTo>
                    <a:pt x="11142" y="11577"/>
                    <a:pt x="9806" y="7697"/>
                    <a:pt x="7672" y="4314"/>
                  </a:cubicBezTo>
                  <a:cubicBezTo>
                    <a:pt x="6753" y="2863"/>
                    <a:pt x="4961" y="1"/>
                    <a:pt x="2996" y="1"/>
                  </a:cubicBezTo>
                  <a:close/>
                </a:path>
              </a:pathLst>
            </a:custGeom>
            <a:solidFill>
              <a:srgbClr val="FFFFFF">
                <a:alpha val="235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0" name="Google Shape;750;g2a2e5bf201e_0_1856"/>
          <p:cNvGrpSpPr/>
          <p:nvPr/>
        </p:nvGrpSpPr>
        <p:grpSpPr>
          <a:xfrm>
            <a:off x="7473315" y="3278964"/>
            <a:ext cx="755837" cy="1731765"/>
            <a:chOff x="2209900" y="3007225"/>
            <a:chExt cx="683150" cy="1565225"/>
          </a:xfrm>
        </p:grpSpPr>
        <p:sp>
          <p:nvSpPr>
            <p:cNvPr id="751" name="Google Shape;751;g2a2e5bf201e_0_1856"/>
            <p:cNvSpPr/>
            <p:nvPr/>
          </p:nvSpPr>
          <p:spPr>
            <a:xfrm>
              <a:off x="2209900" y="3551200"/>
              <a:ext cx="683150" cy="921550"/>
            </a:xfrm>
            <a:custGeom>
              <a:rect b="b" l="l" r="r" t="t"/>
              <a:pathLst>
                <a:path extrusionOk="0" h="36862" w="27326">
                  <a:moveTo>
                    <a:pt x="3025" y="0"/>
                  </a:moveTo>
                  <a:cubicBezTo>
                    <a:pt x="1357" y="0"/>
                    <a:pt x="1" y="1356"/>
                    <a:pt x="1" y="3024"/>
                  </a:cubicBezTo>
                  <a:lnTo>
                    <a:pt x="1" y="33838"/>
                  </a:lnTo>
                  <a:cubicBezTo>
                    <a:pt x="1" y="35506"/>
                    <a:pt x="1357" y="36862"/>
                    <a:pt x="3025" y="36862"/>
                  </a:cubicBezTo>
                  <a:lnTo>
                    <a:pt x="24301" y="36862"/>
                  </a:lnTo>
                  <a:cubicBezTo>
                    <a:pt x="25970" y="36862"/>
                    <a:pt x="27326" y="35506"/>
                    <a:pt x="27326" y="33838"/>
                  </a:cubicBezTo>
                  <a:lnTo>
                    <a:pt x="27326" y="3024"/>
                  </a:lnTo>
                  <a:cubicBezTo>
                    <a:pt x="27326" y="1356"/>
                    <a:pt x="25970" y="0"/>
                    <a:pt x="243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g2a2e5bf201e_0_1856"/>
            <p:cNvSpPr/>
            <p:nvPr/>
          </p:nvSpPr>
          <p:spPr>
            <a:xfrm>
              <a:off x="2209900" y="3652225"/>
              <a:ext cx="87225" cy="716600"/>
            </a:xfrm>
            <a:custGeom>
              <a:rect b="b" l="l" r="r" t="t"/>
              <a:pathLst>
                <a:path extrusionOk="0" fill="none" h="28664" w="3489">
                  <a:moveTo>
                    <a:pt x="1" y="0"/>
                  </a:moveTo>
                  <a:cubicBezTo>
                    <a:pt x="1" y="0"/>
                    <a:pt x="3025" y="2293"/>
                    <a:pt x="3025" y="5219"/>
                  </a:cubicBezTo>
                  <a:cubicBezTo>
                    <a:pt x="3025" y="8154"/>
                    <a:pt x="3489" y="24569"/>
                    <a:pt x="3489" y="24569"/>
                  </a:cubicBezTo>
                  <a:cubicBezTo>
                    <a:pt x="3489" y="24569"/>
                    <a:pt x="3176" y="27379"/>
                    <a:pt x="1" y="28664"/>
                  </a:cubicBezTo>
                </a:path>
              </a:pathLst>
            </a:custGeom>
            <a:noFill/>
            <a:ln cap="flat" cmpd="sng" w="9525">
              <a:solidFill>
                <a:srgbClr val="D65555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g2a2e5bf201e_0_1856"/>
            <p:cNvSpPr/>
            <p:nvPr/>
          </p:nvSpPr>
          <p:spPr>
            <a:xfrm>
              <a:off x="2805825" y="3652225"/>
              <a:ext cx="87225" cy="716600"/>
            </a:xfrm>
            <a:custGeom>
              <a:rect b="b" l="l" r="r" t="t"/>
              <a:pathLst>
                <a:path extrusionOk="0" fill="none" h="28664" w="3489">
                  <a:moveTo>
                    <a:pt x="3489" y="0"/>
                  </a:moveTo>
                  <a:cubicBezTo>
                    <a:pt x="3489" y="0"/>
                    <a:pt x="456" y="2293"/>
                    <a:pt x="456" y="5219"/>
                  </a:cubicBezTo>
                  <a:cubicBezTo>
                    <a:pt x="456" y="8154"/>
                    <a:pt x="1" y="24569"/>
                    <a:pt x="1" y="24569"/>
                  </a:cubicBezTo>
                  <a:cubicBezTo>
                    <a:pt x="1" y="24569"/>
                    <a:pt x="304" y="27379"/>
                    <a:pt x="3489" y="28664"/>
                  </a:cubicBezTo>
                </a:path>
              </a:pathLst>
            </a:custGeom>
            <a:noFill/>
            <a:ln cap="flat" cmpd="sng" w="9525">
              <a:solidFill>
                <a:srgbClr val="D65555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g2a2e5bf201e_0_1856"/>
            <p:cNvSpPr/>
            <p:nvPr/>
          </p:nvSpPr>
          <p:spPr>
            <a:xfrm>
              <a:off x="2364225" y="3685675"/>
              <a:ext cx="30600" cy="641900"/>
            </a:xfrm>
            <a:custGeom>
              <a:rect b="b" l="l" r="r" t="t"/>
              <a:pathLst>
                <a:path extrusionOk="0" h="25676" w="1224">
                  <a:moveTo>
                    <a:pt x="616" y="1"/>
                  </a:moveTo>
                  <a:cubicBezTo>
                    <a:pt x="277" y="1"/>
                    <a:pt x="1" y="277"/>
                    <a:pt x="1" y="616"/>
                  </a:cubicBezTo>
                  <a:lnTo>
                    <a:pt x="1" y="25060"/>
                  </a:lnTo>
                  <a:cubicBezTo>
                    <a:pt x="1" y="25399"/>
                    <a:pt x="277" y="25675"/>
                    <a:pt x="616" y="25675"/>
                  </a:cubicBezTo>
                  <a:cubicBezTo>
                    <a:pt x="947" y="25675"/>
                    <a:pt x="1223" y="25399"/>
                    <a:pt x="1223" y="25060"/>
                  </a:cubicBezTo>
                  <a:lnTo>
                    <a:pt x="1223" y="616"/>
                  </a:lnTo>
                  <a:cubicBezTo>
                    <a:pt x="1223" y="277"/>
                    <a:pt x="947" y="1"/>
                    <a:pt x="616" y="1"/>
                  </a:cubicBezTo>
                  <a:close/>
                </a:path>
              </a:pathLst>
            </a:custGeom>
            <a:solidFill>
              <a:srgbClr val="D6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g2a2e5bf201e_0_1856"/>
            <p:cNvSpPr/>
            <p:nvPr/>
          </p:nvSpPr>
          <p:spPr>
            <a:xfrm>
              <a:off x="2478875" y="3685675"/>
              <a:ext cx="30575" cy="641900"/>
            </a:xfrm>
            <a:custGeom>
              <a:rect b="b" l="l" r="r" t="t"/>
              <a:pathLst>
                <a:path extrusionOk="0" h="25676" w="1223">
                  <a:moveTo>
                    <a:pt x="607" y="1"/>
                  </a:moveTo>
                  <a:cubicBezTo>
                    <a:pt x="277" y="1"/>
                    <a:pt x="0" y="277"/>
                    <a:pt x="0" y="616"/>
                  </a:cubicBezTo>
                  <a:lnTo>
                    <a:pt x="0" y="25060"/>
                  </a:lnTo>
                  <a:cubicBezTo>
                    <a:pt x="0" y="25399"/>
                    <a:pt x="277" y="25675"/>
                    <a:pt x="607" y="25675"/>
                  </a:cubicBezTo>
                  <a:cubicBezTo>
                    <a:pt x="946" y="25675"/>
                    <a:pt x="1223" y="25399"/>
                    <a:pt x="1223" y="25060"/>
                  </a:cubicBezTo>
                  <a:lnTo>
                    <a:pt x="1223" y="616"/>
                  </a:lnTo>
                  <a:cubicBezTo>
                    <a:pt x="1223" y="277"/>
                    <a:pt x="946" y="1"/>
                    <a:pt x="607" y="1"/>
                  </a:cubicBezTo>
                  <a:close/>
                </a:path>
              </a:pathLst>
            </a:custGeom>
            <a:solidFill>
              <a:srgbClr val="D6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g2a2e5bf201e_0_1856"/>
            <p:cNvSpPr/>
            <p:nvPr/>
          </p:nvSpPr>
          <p:spPr>
            <a:xfrm>
              <a:off x="2593500" y="3685675"/>
              <a:ext cx="30575" cy="641900"/>
            </a:xfrm>
            <a:custGeom>
              <a:rect b="b" l="l" r="r" t="t"/>
              <a:pathLst>
                <a:path extrusionOk="0" h="25676" w="1223">
                  <a:moveTo>
                    <a:pt x="607" y="1"/>
                  </a:moveTo>
                  <a:cubicBezTo>
                    <a:pt x="268" y="1"/>
                    <a:pt x="1" y="277"/>
                    <a:pt x="1" y="616"/>
                  </a:cubicBezTo>
                  <a:lnTo>
                    <a:pt x="1" y="25060"/>
                  </a:lnTo>
                  <a:cubicBezTo>
                    <a:pt x="1" y="25399"/>
                    <a:pt x="268" y="25675"/>
                    <a:pt x="607" y="25675"/>
                  </a:cubicBezTo>
                  <a:cubicBezTo>
                    <a:pt x="946" y="25675"/>
                    <a:pt x="1223" y="25399"/>
                    <a:pt x="1223" y="25060"/>
                  </a:cubicBezTo>
                  <a:lnTo>
                    <a:pt x="1223" y="616"/>
                  </a:lnTo>
                  <a:cubicBezTo>
                    <a:pt x="1223" y="277"/>
                    <a:pt x="946" y="1"/>
                    <a:pt x="607" y="1"/>
                  </a:cubicBezTo>
                  <a:close/>
                </a:path>
              </a:pathLst>
            </a:custGeom>
            <a:solidFill>
              <a:srgbClr val="D6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g2a2e5bf201e_0_1856"/>
            <p:cNvSpPr/>
            <p:nvPr/>
          </p:nvSpPr>
          <p:spPr>
            <a:xfrm>
              <a:off x="2708150" y="3685675"/>
              <a:ext cx="30575" cy="641900"/>
            </a:xfrm>
            <a:custGeom>
              <a:rect b="b" l="l" r="r" t="t"/>
              <a:pathLst>
                <a:path extrusionOk="0" h="25676" w="1223">
                  <a:moveTo>
                    <a:pt x="607" y="1"/>
                  </a:moveTo>
                  <a:cubicBezTo>
                    <a:pt x="268" y="1"/>
                    <a:pt x="0" y="277"/>
                    <a:pt x="0" y="616"/>
                  </a:cubicBezTo>
                  <a:lnTo>
                    <a:pt x="0" y="25060"/>
                  </a:lnTo>
                  <a:cubicBezTo>
                    <a:pt x="0" y="25399"/>
                    <a:pt x="268" y="25675"/>
                    <a:pt x="607" y="25675"/>
                  </a:cubicBezTo>
                  <a:cubicBezTo>
                    <a:pt x="946" y="25675"/>
                    <a:pt x="1222" y="25399"/>
                    <a:pt x="1222" y="25060"/>
                  </a:cubicBezTo>
                  <a:lnTo>
                    <a:pt x="1222" y="616"/>
                  </a:lnTo>
                  <a:cubicBezTo>
                    <a:pt x="1222" y="277"/>
                    <a:pt x="946" y="1"/>
                    <a:pt x="607" y="1"/>
                  </a:cubicBezTo>
                  <a:close/>
                </a:path>
              </a:pathLst>
            </a:custGeom>
            <a:solidFill>
              <a:srgbClr val="D6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g2a2e5bf201e_0_1856"/>
            <p:cNvSpPr/>
            <p:nvPr/>
          </p:nvSpPr>
          <p:spPr>
            <a:xfrm>
              <a:off x="2394800" y="3033325"/>
              <a:ext cx="328525" cy="517900"/>
            </a:xfrm>
            <a:custGeom>
              <a:rect b="b" l="l" r="r" t="t"/>
              <a:pathLst>
                <a:path extrusionOk="0" fill="none" h="20716" w="13141">
                  <a:moveTo>
                    <a:pt x="0" y="20715"/>
                  </a:moveTo>
                  <a:lnTo>
                    <a:pt x="0" y="2552"/>
                  </a:lnTo>
                  <a:cubicBezTo>
                    <a:pt x="0" y="1143"/>
                    <a:pt x="1142" y="1"/>
                    <a:pt x="2552" y="1"/>
                  </a:cubicBezTo>
                  <a:lnTo>
                    <a:pt x="10589" y="1"/>
                  </a:lnTo>
                  <a:cubicBezTo>
                    <a:pt x="11999" y="1"/>
                    <a:pt x="13141" y="1143"/>
                    <a:pt x="13141" y="2552"/>
                  </a:cubicBezTo>
                  <a:lnTo>
                    <a:pt x="13141" y="20715"/>
                  </a:lnTo>
                </a:path>
              </a:pathLst>
            </a:custGeom>
            <a:noFill/>
            <a:ln cap="flat" cmpd="sng" w="20300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g2a2e5bf201e_0_1856"/>
            <p:cNvSpPr/>
            <p:nvPr/>
          </p:nvSpPr>
          <p:spPr>
            <a:xfrm>
              <a:off x="2365350" y="3505025"/>
              <a:ext cx="59350" cy="46200"/>
            </a:xfrm>
            <a:custGeom>
              <a:rect b="b" l="l" r="r" t="t"/>
              <a:pathLst>
                <a:path extrusionOk="0" h="1848" w="2374">
                  <a:moveTo>
                    <a:pt x="732" y="1"/>
                  </a:moveTo>
                  <a:cubicBezTo>
                    <a:pt x="331" y="1"/>
                    <a:pt x="1" y="331"/>
                    <a:pt x="1" y="732"/>
                  </a:cubicBezTo>
                  <a:lnTo>
                    <a:pt x="1" y="1847"/>
                  </a:lnTo>
                  <a:lnTo>
                    <a:pt x="2374" y="1847"/>
                  </a:lnTo>
                  <a:lnTo>
                    <a:pt x="2374" y="732"/>
                  </a:lnTo>
                  <a:cubicBezTo>
                    <a:pt x="2374" y="331"/>
                    <a:pt x="2043" y="1"/>
                    <a:pt x="1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g2a2e5bf201e_0_1856"/>
            <p:cNvSpPr/>
            <p:nvPr/>
          </p:nvSpPr>
          <p:spPr>
            <a:xfrm>
              <a:off x="2693875" y="3505025"/>
              <a:ext cx="59350" cy="46200"/>
            </a:xfrm>
            <a:custGeom>
              <a:rect b="b" l="l" r="r" t="t"/>
              <a:pathLst>
                <a:path extrusionOk="0" h="1848" w="2374">
                  <a:moveTo>
                    <a:pt x="732" y="1"/>
                  </a:moveTo>
                  <a:cubicBezTo>
                    <a:pt x="330" y="1"/>
                    <a:pt x="0" y="331"/>
                    <a:pt x="0" y="732"/>
                  </a:cubicBezTo>
                  <a:lnTo>
                    <a:pt x="0" y="1847"/>
                  </a:lnTo>
                  <a:lnTo>
                    <a:pt x="2373" y="1847"/>
                  </a:lnTo>
                  <a:lnTo>
                    <a:pt x="2373" y="732"/>
                  </a:lnTo>
                  <a:cubicBezTo>
                    <a:pt x="2373" y="331"/>
                    <a:pt x="2043" y="1"/>
                    <a:pt x="1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2a2e5bf201e_0_1856"/>
            <p:cNvSpPr/>
            <p:nvPr/>
          </p:nvSpPr>
          <p:spPr>
            <a:xfrm>
              <a:off x="2453675" y="3007225"/>
              <a:ext cx="210775" cy="49775"/>
            </a:xfrm>
            <a:custGeom>
              <a:rect b="b" l="l" r="r" t="t"/>
              <a:pathLst>
                <a:path extrusionOk="0" h="1991" w="8431">
                  <a:moveTo>
                    <a:pt x="848" y="1"/>
                  </a:moveTo>
                  <a:cubicBezTo>
                    <a:pt x="375" y="1"/>
                    <a:pt x="0" y="385"/>
                    <a:pt x="0" y="857"/>
                  </a:cubicBezTo>
                  <a:lnTo>
                    <a:pt x="0" y="1143"/>
                  </a:lnTo>
                  <a:cubicBezTo>
                    <a:pt x="0" y="1616"/>
                    <a:pt x="375" y="1990"/>
                    <a:pt x="848" y="1990"/>
                  </a:cubicBezTo>
                  <a:lnTo>
                    <a:pt x="7583" y="1990"/>
                  </a:lnTo>
                  <a:cubicBezTo>
                    <a:pt x="8056" y="1990"/>
                    <a:pt x="8431" y="1616"/>
                    <a:pt x="8431" y="1143"/>
                  </a:cubicBezTo>
                  <a:lnTo>
                    <a:pt x="8431" y="857"/>
                  </a:lnTo>
                  <a:cubicBezTo>
                    <a:pt x="8431" y="385"/>
                    <a:pt x="8056" y="1"/>
                    <a:pt x="7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g2a2e5bf201e_0_1856"/>
            <p:cNvSpPr/>
            <p:nvPr/>
          </p:nvSpPr>
          <p:spPr>
            <a:xfrm>
              <a:off x="2364000" y="4471400"/>
              <a:ext cx="100850" cy="101050"/>
            </a:xfrm>
            <a:custGeom>
              <a:rect b="b" l="l" r="r" t="t"/>
              <a:pathLst>
                <a:path extrusionOk="0" h="4042" w="4034">
                  <a:moveTo>
                    <a:pt x="2017" y="0"/>
                  </a:moveTo>
                  <a:cubicBezTo>
                    <a:pt x="902" y="0"/>
                    <a:pt x="1" y="910"/>
                    <a:pt x="1" y="2025"/>
                  </a:cubicBezTo>
                  <a:cubicBezTo>
                    <a:pt x="1" y="3132"/>
                    <a:pt x="902" y="4042"/>
                    <a:pt x="2017" y="4042"/>
                  </a:cubicBezTo>
                  <a:cubicBezTo>
                    <a:pt x="3132" y="4042"/>
                    <a:pt x="4033" y="3132"/>
                    <a:pt x="4033" y="2025"/>
                  </a:cubicBezTo>
                  <a:cubicBezTo>
                    <a:pt x="4033" y="910"/>
                    <a:pt x="3132" y="0"/>
                    <a:pt x="2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g2a2e5bf201e_0_1856"/>
            <p:cNvSpPr/>
            <p:nvPr/>
          </p:nvSpPr>
          <p:spPr>
            <a:xfrm>
              <a:off x="2622500" y="4471400"/>
              <a:ext cx="100825" cy="101050"/>
            </a:xfrm>
            <a:custGeom>
              <a:rect b="b" l="l" r="r" t="t"/>
              <a:pathLst>
                <a:path extrusionOk="0" h="4042" w="4033">
                  <a:moveTo>
                    <a:pt x="2017" y="0"/>
                  </a:moveTo>
                  <a:cubicBezTo>
                    <a:pt x="901" y="0"/>
                    <a:pt x="0" y="910"/>
                    <a:pt x="0" y="2025"/>
                  </a:cubicBezTo>
                  <a:cubicBezTo>
                    <a:pt x="0" y="3132"/>
                    <a:pt x="901" y="4042"/>
                    <a:pt x="2017" y="4042"/>
                  </a:cubicBezTo>
                  <a:cubicBezTo>
                    <a:pt x="3132" y="4042"/>
                    <a:pt x="4033" y="3132"/>
                    <a:pt x="4033" y="2025"/>
                  </a:cubicBezTo>
                  <a:cubicBezTo>
                    <a:pt x="4033" y="910"/>
                    <a:pt x="3132" y="0"/>
                    <a:pt x="2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4" name="Google Shape;764;g2a2e5bf201e_0_1856"/>
          <p:cNvGrpSpPr/>
          <p:nvPr/>
        </p:nvGrpSpPr>
        <p:grpSpPr>
          <a:xfrm flipH="1">
            <a:off x="210702" y="185158"/>
            <a:ext cx="3359148" cy="1171104"/>
            <a:chOff x="5211327" y="228458"/>
            <a:chExt cx="3359148" cy="1171104"/>
          </a:xfrm>
        </p:grpSpPr>
        <p:sp>
          <p:nvSpPr>
            <p:cNvPr id="765" name="Google Shape;765;g2a2e5bf201e_0_1856"/>
            <p:cNvSpPr/>
            <p:nvPr/>
          </p:nvSpPr>
          <p:spPr>
            <a:xfrm>
              <a:off x="5848925" y="521637"/>
              <a:ext cx="2721550" cy="877925"/>
            </a:xfrm>
            <a:custGeom>
              <a:rect b="b" l="l" r="r" t="t"/>
              <a:pathLst>
                <a:path extrusionOk="0" h="35117" w="108862">
                  <a:moveTo>
                    <a:pt x="0" y="56"/>
                  </a:moveTo>
                  <a:cubicBezTo>
                    <a:pt x="10187" y="56"/>
                    <a:pt x="24879" y="-832"/>
                    <a:pt x="29433" y="8280"/>
                  </a:cubicBezTo>
                  <a:cubicBezTo>
                    <a:pt x="30438" y="10290"/>
                    <a:pt x="31673" y="13402"/>
                    <a:pt x="30083" y="14990"/>
                  </a:cubicBezTo>
                  <a:cubicBezTo>
                    <a:pt x="27327" y="17743"/>
                    <a:pt x="18396" y="18886"/>
                    <a:pt x="18396" y="14990"/>
                  </a:cubicBezTo>
                  <a:cubicBezTo>
                    <a:pt x="18396" y="7575"/>
                    <a:pt x="32468" y="4969"/>
                    <a:pt x="39389" y="7631"/>
                  </a:cubicBezTo>
                  <a:cubicBezTo>
                    <a:pt x="47528" y="10762"/>
                    <a:pt x="51830" y="20392"/>
                    <a:pt x="59733" y="24079"/>
                  </a:cubicBezTo>
                  <a:cubicBezTo>
                    <a:pt x="64272" y="26197"/>
                    <a:pt x="69618" y="28426"/>
                    <a:pt x="74450" y="27109"/>
                  </a:cubicBezTo>
                  <a:cubicBezTo>
                    <a:pt x="79370" y="25768"/>
                    <a:pt x="83215" y="20254"/>
                    <a:pt x="88301" y="20617"/>
                  </a:cubicBezTo>
                  <a:cubicBezTo>
                    <a:pt x="96666" y="21213"/>
                    <a:pt x="102932" y="29187"/>
                    <a:pt x="108862" y="35117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2a2e5bf201e_0_1856"/>
            <p:cNvSpPr/>
            <p:nvPr/>
          </p:nvSpPr>
          <p:spPr>
            <a:xfrm rot="-965125">
              <a:off x="5252611" y="297982"/>
              <a:ext cx="555042" cy="376433"/>
            </a:xfrm>
            <a:custGeom>
              <a:rect b="b" l="l" r="r" t="t"/>
              <a:pathLst>
                <a:path extrusionOk="0" h="11303" w="16666">
                  <a:moveTo>
                    <a:pt x="10610" y="0"/>
                  </a:moveTo>
                  <a:cubicBezTo>
                    <a:pt x="10533" y="0"/>
                    <a:pt x="10456" y="19"/>
                    <a:pt x="10385" y="56"/>
                  </a:cubicBezTo>
                  <a:lnTo>
                    <a:pt x="5053" y="2798"/>
                  </a:lnTo>
                  <a:cubicBezTo>
                    <a:pt x="4985" y="2834"/>
                    <a:pt x="4910" y="2851"/>
                    <a:pt x="4836" y="2851"/>
                  </a:cubicBezTo>
                  <a:cubicBezTo>
                    <a:pt x="4769" y="2851"/>
                    <a:pt x="4701" y="2837"/>
                    <a:pt x="4637" y="2811"/>
                  </a:cubicBezTo>
                  <a:cubicBezTo>
                    <a:pt x="2578" y="1938"/>
                    <a:pt x="1316" y="1761"/>
                    <a:pt x="621" y="1761"/>
                  </a:cubicBezTo>
                  <a:cubicBezTo>
                    <a:pt x="225" y="1761"/>
                    <a:pt x="0" y="2225"/>
                    <a:pt x="259" y="2518"/>
                  </a:cubicBezTo>
                  <a:cubicBezTo>
                    <a:pt x="1118" y="3513"/>
                    <a:pt x="3301" y="4257"/>
                    <a:pt x="4071" y="4495"/>
                  </a:cubicBezTo>
                  <a:cubicBezTo>
                    <a:pt x="4242" y="4550"/>
                    <a:pt x="4364" y="4693"/>
                    <a:pt x="4398" y="4864"/>
                  </a:cubicBezTo>
                  <a:lnTo>
                    <a:pt x="5346" y="10523"/>
                  </a:lnTo>
                  <a:cubicBezTo>
                    <a:pt x="5380" y="10694"/>
                    <a:pt x="5503" y="10837"/>
                    <a:pt x="5673" y="10891"/>
                  </a:cubicBezTo>
                  <a:lnTo>
                    <a:pt x="6874" y="11253"/>
                  </a:lnTo>
                  <a:cubicBezTo>
                    <a:pt x="6923" y="11268"/>
                    <a:pt x="6972" y="11275"/>
                    <a:pt x="7020" y="11275"/>
                  </a:cubicBezTo>
                  <a:cubicBezTo>
                    <a:pt x="7289" y="11275"/>
                    <a:pt x="7516" y="11047"/>
                    <a:pt x="7487" y="10769"/>
                  </a:cubicBezTo>
                  <a:lnTo>
                    <a:pt x="7105" y="6712"/>
                  </a:lnTo>
                  <a:cubicBezTo>
                    <a:pt x="7076" y="6426"/>
                    <a:pt x="7306" y="6200"/>
                    <a:pt x="7578" y="6200"/>
                  </a:cubicBezTo>
                  <a:cubicBezTo>
                    <a:pt x="7624" y="6200"/>
                    <a:pt x="7672" y="6207"/>
                    <a:pt x="7719" y="6221"/>
                  </a:cubicBezTo>
                  <a:lnTo>
                    <a:pt x="11435" y="7359"/>
                  </a:lnTo>
                  <a:cubicBezTo>
                    <a:pt x="11565" y="7400"/>
                    <a:pt x="11667" y="7489"/>
                    <a:pt x="11722" y="7605"/>
                  </a:cubicBezTo>
                  <a:lnTo>
                    <a:pt x="13379" y="11028"/>
                  </a:lnTo>
                  <a:cubicBezTo>
                    <a:pt x="13433" y="11137"/>
                    <a:pt x="13529" y="11226"/>
                    <a:pt x="13645" y="11266"/>
                  </a:cubicBezTo>
                  <a:lnTo>
                    <a:pt x="13658" y="11273"/>
                  </a:lnTo>
                  <a:cubicBezTo>
                    <a:pt x="13714" y="11293"/>
                    <a:pt x="13770" y="11303"/>
                    <a:pt x="13825" y="11303"/>
                  </a:cubicBezTo>
                  <a:cubicBezTo>
                    <a:pt x="14122" y="11303"/>
                    <a:pt x="14372" y="11025"/>
                    <a:pt x="14286" y="10714"/>
                  </a:cubicBezTo>
                  <a:lnTo>
                    <a:pt x="13440" y="7625"/>
                  </a:lnTo>
                  <a:cubicBezTo>
                    <a:pt x="13386" y="7421"/>
                    <a:pt x="13474" y="7202"/>
                    <a:pt x="13665" y="7100"/>
                  </a:cubicBezTo>
                  <a:lnTo>
                    <a:pt x="16331" y="5621"/>
                  </a:lnTo>
                  <a:cubicBezTo>
                    <a:pt x="16665" y="5436"/>
                    <a:pt x="16652" y="4966"/>
                    <a:pt x="16311" y="4795"/>
                  </a:cubicBezTo>
                  <a:cubicBezTo>
                    <a:pt x="16243" y="4765"/>
                    <a:pt x="16172" y="4750"/>
                    <a:pt x="16101" y="4750"/>
                  </a:cubicBezTo>
                  <a:cubicBezTo>
                    <a:pt x="16042" y="4750"/>
                    <a:pt x="15984" y="4760"/>
                    <a:pt x="15929" y="4782"/>
                  </a:cubicBezTo>
                  <a:lnTo>
                    <a:pt x="12288" y="6111"/>
                  </a:lnTo>
                  <a:cubicBezTo>
                    <a:pt x="12233" y="6132"/>
                    <a:pt x="12175" y="6142"/>
                    <a:pt x="12117" y="6142"/>
                  </a:cubicBezTo>
                  <a:cubicBezTo>
                    <a:pt x="12040" y="6142"/>
                    <a:pt x="11963" y="6123"/>
                    <a:pt x="11892" y="6084"/>
                  </a:cubicBezTo>
                  <a:lnTo>
                    <a:pt x="8565" y="4311"/>
                  </a:lnTo>
                  <a:cubicBezTo>
                    <a:pt x="8258" y="4141"/>
                    <a:pt x="8231" y="3718"/>
                    <a:pt x="8517" y="3520"/>
                  </a:cubicBezTo>
                  <a:lnTo>
                    <a:pt x="11633" y="1352"/>
                  </a:lnTo>
                  <a:cubicBezTo>
                    <a:pt x="11899" y="1168"/>
                    <a:pt x="11899" y="779"/>
                    <a:pt x="11626" y="595"/>
                  </a:cubicBezTo>
                  <a:lnTo>
                    <a:pt x="10876" y="84"/>
                  </a:lnTo>
                  <a:cubicBezTo>
                    <a:pt x="10794" y="28"/>
                    <a:pt x="10702" y="0"/>
                    <a:pt x="10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4"/>
          <p:cNvSpPr txBox="1"/>
          <p:nvPr>
            <p:ph type="title"/>
          </p:nvPr>
        </p:nvSpPr>
        <p:spPr>
          <a:xfrm>
            <a:off x="1197575" y="3384700"/>
            <a:ext cx="3835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72" name="Google Shape;72;p74"/>
          <p:cNvSpPr txBox="1"/>
          <p:nvPr>
            <p:ph idx="2" type="title"/>
          </p:nvPr>
        </p:nvSpPr>
        <p:spPr>
          <a:xfrm>
            <a:off x="1197575" y="537225"/>
            <a:ext cx="3835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73" name="Google Shape;73;p74"/>
          <p:cNvSpPr txBox="1"/>
          <p:nvPr>
            <p:ph idx="3" type="title"/>
          </p:nvPr>
        </p:nvSpPr>
        <p:spPr>
          <a:xfrm>
            <a:off x="1197575" y="1960988"/>
            <a:ext cx="3835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74" name="Google Shape;74;p74"/>
          <p:cNvSpPr txBox="1"/>
          <p:nvPr>
            <p:ph idx="1" type="subTitle"/>
          </p:nvPr>
        </p:nvSpPr>
        <p:spPr>
          <a:xfrm>
            <a:off x="1197575" y="4078900"/>
            <a:ext cx="38358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5" name="Google Shape;75;p74"/>
          <p:cNvSpPr txBox="1"/>
          <p:nvPr>
            <p:ph idx="4" type="subTitle"/>
          </p:nvPr>
        </p:nvSpPr>
        <p:spPr>
          <a:xfrm>
            <a:off x="1197575" y="2655188"/>
            <a:ext cx="38358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6" name="Google Shape;76;p74"/>
          <p:cNvSpPr txBox="1"/>
          <p:nvPr>
            <p:ph idx="5" type="subTitle"/>
          </p:nvPr>
        </p:nvSpPr>
        <p:spPr>
          <a:xfrm>
            <a:off x="1197792" y="1231475"/>
            <a:ext cx="38358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" name="Google Shape;77;p74"/>
          <p:cNvSpPr/>
          <p:nvPr/>
        </p:nvSpPr>
        <p:spPr>
          <a:xfrm flipH="1">
            <a:off x="5567116" y="1961001"/>
            <a:ext cx="3576884" cy="3210017"/>
          </a:xfrm>
          <a:custGeom>
            <a:rect b="b" l="l" r="r" t="t"/>
            <a:pathLst>
              <a:path extrusionOk="0" h="81102" w="90371">
                <a:moveTo>
                  <a:pt x="0" y="1"/>
                </a:moveTo>
                <a:lnTo>
                  <a:pt x="0" y="81101"/>
                </a:lnTo>
                <a:lnTo>
                  <a:pt x="90370" y="81101"/>
                </a:lnTo>
                <a:cubicBezTo>
                  <a:pt x="88327" y="75651"/>
                  <a:pt x="84803" y="71110"/>
                  <a:pt x="80539" y="68416"/>
                </a:cubicBezTo>
                <a:cubicBezTo>
                  <a:pt x="76798" y="66057"/>
                  <a:pt x="72755" y="65170"/>
                  <a:pt x="68608" y="65170"/>
                </a:cubicBezTo>
                <a:cubicBezTo>
                  <a:pt x="62718" y="65170"/>
                  <a:pt x="56619" y="66958"/>
                  <a:pt x="50877" y="68853"/>
                </a:cubicBezTo>
                <a:cubicBezTo>
                  <a:pt x="50457" y="60289"/>
                  <a:pt x="46737" y="52090"/>
                  <a:pt x="41099" y="47291"/>
                </a:cubicBezTo>
                <a:cubicBezTo>
                  <a:pt x="37427" y="44166"/>
                  <a:pt x="32988" y="42536"/>
                  <a:pt x="28558" y="42536"/>
                </a:cubicBezTo>
                <a:cubicBezTo>
                  <a:pt x="26196" y="42536"/>
                  <a:pt x="23837" y="42999"/>
                  <a:pt x="21598" y="43945"/>
                </a:cubicBezTo>
                <a:cubicBezTo>
                  <a:pt x="19947" y="35256"/>
                  <a:pt x="18065" y="26541"/>
                  <a:pt x="14729" y="18663"/>
                </a:cubicBezTo>
                <a:cubicBezTo>
                  <a:pt x="11383" y="10786"/>
                  <a:pt x="6441" y="3721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74"/>
          <p:cNvSpPr/>
          <p:nvPr/>
        </p:nvSpPr>
        <p:spPr>
          <a:xfrm flipH="1">
            <a:off x="4622473" y="3269175"/>
            <a:ext cx="4521527" cy="1911100"/>
          </a:xfrm>
          <a:custGeom>
            <a:rect b="b" l="l" r="r" t="t"/>
            <a:pathLst>
              <a:path extrusionOk="0" h="67015" w="76213">
                <a:moveTo>
                  <a:pt x="0" y="0"/>
                </a:moveTo>
                <a:lnTo>
                  <a:pt x="0" y="67015"/>
                </a:lnTo>
                <a:lnTo>
                  <a:pt x="76212" y="67015"/>
                </a:lnTo>
                <a:cubicBezTo>
                  <a:pt x="74036" y="62474"/>
                  <a:pt x="69343" y="59396"/>
                  <a:pt x="64348" y="58308"/>
                </a:cubicBezTo>
                <a:cubicBezTo>
                  <a:pt x="62674" y="57941"/>
                  <a:pt x="60971" y="57775"/>
                  <a:pt x="59263" y="57775"/>
                </a:cubicBezTo>
                <a:cubicBezTo>
                  <a:pt x="55873" y="57775"/>
                  <a:pt x="52462" y="58427"/>
                  <a:pt x="49217" y="59441"/>
                </a:cubicBezTo>
                <a:cubicBezTo>
                  <a:pt x="46604" y="53268"/>
                  <a:pt x="41438" y="48263"/>
                  <a:pt x="35318" y="45328"/>
                </a:cubicBezTo>
                <a:cubicBezTo>
                  <a:pt x="30497" y="43009"/>
                  <a:pt x="25116" y="41930"/>
                  <a:pt x="19734" y="41930"/>
                </a:cubicBezTo>
                <a:cubicBezTo>
                  <a:pt x="18285" y="41930"/>
                  <a:pt x="16836" y="42008"/>
                  <a:pt x="15398" y="42161"/>
                </a:cubicBezTo>
                <a:cubicBezTo>
                  <a:pt x="14523" y="34828"/>
                  <a:pt x="13631" y="27459"/>
                  <a:pt x="11446" y="20403"/>
                </a:cubicBezTo>
                <a:cubicBezTo>
                  <a:pt x="9260" y="13337"/>
                  <a:pt x="5549" y="4978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4"/>
          <p:cNvSpPr/>
          <p:nvPr/>
        </p:nvSpPr>
        <p:spPr>
          <a:xfrm flipH="1" rot="10800000">
            <a:off x="-2" y="-43369"/>
            <a:ext cx="2274235" cy="2362719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61.xml"/><Relationship Id="rId41" Type="http://schemas.openxmlformats.org/officeDocument/2006/relationships/theme" Target="../theme/theme1.xml"/><Relationship Id="rId22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70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72.xml"/><Relationship Id="rId30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52.xml"/><Relationship Id="rId33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54.xml"/><Relationship Id="rId35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53.xml"/><Relationship Id="rId34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56.xml"/><Relationship Id="rId37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55.xml"/><Relationship Id="rId36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58.xml"/><Relationship Id="rId39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57.xml"/><Relationship Id="rId38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6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ind"/>
              <a:buNone/>
              <a:defRPr b="1" i="0" sz="25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ind"/>
              <a:buNone/>
              <a:defRPr b="1" i="0" sz="25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ind"/>
              <a:buNone/>
              <a:defRPr b="1" i="0" sz="25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ind"/>
              <a:buNone/>
              <a:defRPr b="1" i="0" sz="25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ind"/>
              <a:buNone/>
              <a:defRPr b="1" i="0" sz="25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ind"/>
              <a:buNone/>
              <a:defRPr b="1" i="0" sz="25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ind"/>
              <a:buNone/>
              <a:defRPr b="1" i="0" sz="25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ind"/>
              <a:buNone/>
              <a:defRPr b="1" i="0" sz="25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ind"/>
              <a:buNone/>
              <a:defRPr b="1" i="0" sz="25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7" name="Google Shape;7;p56"/>
          <p:cNvSpPr txBox="1"/>
          <p:nvPr>
            <p:ph idx="1" type="body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b="0" i="0" sz="1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a2e5bf201e_0_1507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ind"/>
              <a:buNone/>
              <a:defRPr b="1" i="0" sz="25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ind"/>
              <a:buNone/>
              <a:defRPr b="1" i="0" sz="25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ind"/>
              <a:buNone/>
              <a:defRPr b="1" i="0" sz="25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ind"/>
              <a:buNone/>
              <a:defRPr b="1" i="0" sz="25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ind"/>
              <a:buNone/>
              <a:defRPr b="1" i="0" sz="25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ind"/>
              <a:buNone/>
              <a:defRPr b="1" i="0" sz="25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ind"/>
              <a:buNone/>
              <a:defRPr b="1" i="0" sz="25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ind"/>
              <a:buNone/>
              <a:defRPr b="1" i="0" sz="25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ind"/>
              <a:buNone/>
              <a:defRPr b="1" i="0" sz="25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389" name="Google Shape;389;g2a2e5bf201e_0_1507"/>
          <p:cNvSpPr txBox="1"/>
          <p:nvPr>
            <p:ph idx="1" type="body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b="0" i="0" sz="18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  <p:sldLayoutId id="2147483724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aYDKbCo1i9ENNwvVZbYU7VxdPYILRvKJ/view" TargetMode="External"/><Relationship Id="rId4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1.jpg"/><Relationship Id="rId9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17.jpg"/><Relationship Id="rId7" Type="http://schemas.openxmlformats.org/officeDocument/2006/relationships/image" Target="../media/image20.png"/><Relationship Id="rId8" Type="http://schemas.openxmlformats.org/officeDocument/2006/relationships/image" Target="../media/image10.png"/><Relationship Id="rId11" Type="http://schemas.openxmlformats.org/officeDocument/2006/relationships/image" Target="../media/image11.jpg"/><Relationship Id="rId10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a22183f815_0_0"/>
          <p:cNvSpPr txBox="1"/>
          <p:nvPr>
            <p:ph type="ctrTitle"/>
          </p:nvPr>
        </p:nvSpPr>
        <p:spPr>
          <a:xfrm rot="-168">
            <a:off x="713353" y="713622"/>
            <a:ext cx="6144600" cy="26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900">
                <a:solidFill>
                  <a:schemeClr val="dk2"/>
                </a:solidFill>
              </a:rPr>
              <a:t>문화콘텐츠 성지 순례</a:t>
            </a:r>
            <a:endParaRPr sz="3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900">
                <a:solidFill>
                  <a:schemeClr val="dk2"/>
                </a:solidFill>
              </a:rPr>
              <a:t>가이드 서비스</a:t>
            </a:r>
            <a:endParaRPr sz="6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100">
                <a:solidFill>
                  <a:schemeClr val="lt2"/>
                </a:solidFill>
              </a:rPr>
              <a:t>여기 가봤어?</a:t>
            </a:r>
            <a:endParaRPr sz="6100">
              <a:solidFill>
                <a:schemeClr val="lt2"/>
              </a:solidFill>
            </a:endParaRPr>
          </a:p>
        </p:txBody>
      </p:sp>
      <p:sp>
        <p:nvSpPr>
          <p:cNvPr id="772" name="Google Shape;772;g2a22183f815_0_0"/>
          <p:cNvSpPr txBox="1"/>
          <p:nvPr>
            <p:ph idx="1" type="subTitle"/>
          </p:nvPr>
        </p:nvSpPr>
        <p:spPr>
          <a:xfrm>
            <a:off x="1127550" y="3444675"/>
            <a:ext cx="4233900" cy="14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201912736 고희민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201821842 김동회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201821252 김부경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201821080 이승주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773" name="Google Shape;773;g2a22183f815_0_0"/>
          <p:cNvGrpSpPr/>
          <p:nvPr/>
        </p:nvGrpSpPr>
        <p:grpSpPr>
          <a:xfrm>
            <a:off x="5642918" y="1967450"/>
            <a:ext cx="3198040" cy="2608881"/>
            <a:chOff x="4682700" y="2562650"/>
            <a:chExt cx="2322975" cy="1895025"/>
          </a:xfrm>
        </p:grpSpPr>
        <p:sp>
          <p:nvSpPr>
            <p:cNvPr id="774" name="Google Shape;774;g2a22183f815_0_0"/>
            <p:cNvSpPr/>
            <p:nvPr/>
          </p:nvSpPr>
          <p:spPr>
            <a:xfrm>
              <a:off x="6153475" y="2620525"/>
              <a:ext cx="277775" cy="202425"/>
            </a:xfrm>
            <a:custGeom>
              <a:rect b="b" l="l" r="r" t="t"/>
              <a:pathLst>
                <a:path extrusionOk="0" fill="none" h="8097" w="11111">
                  <a:moveTo>
                    <a:pt x="11110" y="4137"/>
                  </a:moveTo>
                  <a:lnTo>
                    <a:pt x="1591" y="8096"/>
                  </a:lnTo>
                  <a:lnTo>
                    <a:pt x="271" y="4937"/>
                  </a:lnTo>
                  <a:cubicBezTo>
                    <a:pt x="1" y="4272"/>
                    <a:pt x="312" y="3513"/>
                    <a:pt x="978" y="3243"/>
                  </a:cubicBezTo>
                  <a:lnTo>
                    <a:pt x="8055" y="292"/>
                  </a:lnTo>
                  <a:cubicBezTo>
                    <a:pt x="8741" y="1"/>
                    <a:pt x="9530" y="333"/>
                    <a:pt x="9811" y="1019"/>
                  </a:cubicBezTo>
                  <a:close/>
                </a:path>
              </a:pathLst>
            </a:custGeom>
            <a:noFill/>
            <a:ln cap="flat" cmpd="sng" w="18450">
              <a:solidFill>
                <a:schemeClr val="dk2"/>
              </a:solidFill>
              <a:prstDash val="solid"/>
              <a:miter lim="103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g2a22183f815_0_0"/>
            <p:cNvSpPr/>
            <p:nvPr/>
          </p:nvSpPr>
          <p:spPr>
            <a:xfrm>
              <a:off x="5899125" y="2562650"/>
              <a:ext cx="1006275" cy="853925"/>
            </a:xfrm>
            <a:custGeom>
              <a:rect b="b" l="l" r="r" t="t"/>
              <a:pathLst>
                <a:path extrusionOk="0" h="34157" w="40251">
                  <a:moveTo>
                    <a:pt x="30687" y="1"/>
                  </a:moveTo>
                  <a:cubicBezTo>
                    <a:pt x="30518" y="1"/>
                    <a:pt x="30346" y="33"/>
                    <a:pt x="30180" y="102"/>
                  </a:cubicBezTo>
                  <a:lnTo>
                    <a:pt x="998" y="12251"/>
                  </a:lnTo>
                  <a:cubicBezTo>
                    <a:pt x="323" y="12542"/>
                    <a:pt x="0" y="13311"/>
                    <a:pt x="281" y="13997"/>
                  </a:cubicBezTo>
                  <a:lnTo>
                    <a:pt x="8346" y="33337"/>
                  </a:lnTo>
                  <a:cubicBezTo>
                    <a:pt x="8557" y="33853"/>
                    <a:pt x="9049" y="34157"/>
                    <a:pt x="9568" y="34157"/>
                  </a:cubicBezTo>
                  <a:cubicBezTo>
                    <a:pt x="9739" y="34157"/>
                    <a:pt x="9913" y="34124"/>
                    <a:pt x="10081" y="34054"/>
                  </a:cubicBezTo>
                  <a:lnTo>
                    <a:pt x="39253" y="21905"/>
                  </a:lnTo>
                  <a:cubicBezTo>
                    <a:pt x="39928" y="21625"/>
                    <a:pt x="40250" y="20845"/>
                    <a:pt x="39970" y="20170"/>
                  </a:cubicBezTo>
                  <a:lnTo>
                    <a:pt x="31916" y="819"/>
                  </a:lnTo>
                  <a:cubicBezTo>
                    <a:pt x="31704" y="309"/>
                    <a:pt x="31208" y="1"/>
                    <a:pt x="30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g2a22183f815_0_0"/>
            <p:cNvSpPr/>
            <p:nvPr/>
          </p:nvSpPr>
          <p:spPr>
            <a:xfrm>
              <a:off x="6006950" y="2812525"/>
              <a:ext cx="279575" cy="566925"/>
            </a:xfrm>
            <a:custGeom>
              <a:rect b="b" l="l" r="r" t="t"/>
              <a:pathLst>
                <a:path extrusionOk="0" h="22677" w="11183">
                  <a:moveTo>
                    <a:pt x="2110" y="1"/>
                  </a:moveTo>
                  <a:lnTo>
                    <a:pt x="0" y="884"/>
                  </a:lnTo>
                  <a:lnTo>
                    <a:pt x="9083" y="22677"/>
                  </a:lnTo>
                  <a:lnTo>
                    <a:pt x="11183" y="21804"/>
                  </a:lnTo>
                  <a:lnTo>
                    <a:pt x="21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g2a22183f815_0_0"/>
            <p:cNvSpPr/>
            <p:nvPr/>
          </p:nvSpPr>
          <p:spPr>
            <a:xfrm>
              <a:off x="6520075" y="2598975"/>
              <a:ext cx="279325" cy="566925"/>
            </a:xfrm>
            <a:custGeom>
              <a:rect b="b" l="l" r="r" t="t"/>
              <a:pathLst>
                <a:path extrusionOk="0" h="22677" w="11173">
                  <a:moveTo>
                    <a:pt x="2100" y="0"/>
                  </a:moveTo>
                  <a:lnTo>
                    <a:pt x="0" y="873"/>
                  </a:lnTo>
                  <a:lnTo>
                    <a:pt x="9073" y="22676"/>
                  </a:lnTo>
                  <a:lnTo>
                    <a:pt x="11172" y="21803"/>
                  </a:lnTo>
                  <a:lnTo>
                    <a:pt x="2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g2a22183f815_0_0"/>
            <p:cNvSpPr/>
            <p:nvPr/>
          </p:nvSpPr>
          <p:spPr>
            <a:xfrm>
              <a:off x="6538250" y="2630075"/>
              <a:ext cx="37175" cy="17025"/>
            </a:xfrm>
            <a:custGeom>
              <a:rect b="b" l="l" r="r" t="t"/>
              <a:pathLst>
                <a:path extrusionOk="0" h="681" w="1487">
                  <a:moveTo>
                    <a:pt x="1404" y="1"/>
                  </a:moveTo>
                  <a:cubicBezTo>
                    <a:pt x="1397" y="1"/>
                    <a:pt x="1390" y="1"/>
                    <a:pt x="1383" y="3"/>
                  </a:cubicBezTo>
                  <a:cubicBezTo>
                    <a:pt x="1269" y="34"/>
                    <a:pt x="1154" y="76"/>
                    <a:pt x="1040" y="117"/>
                  </a:cubicBezTo>
                  <a:cubicBezTo>
                    <a:pt x="926" y="159"/>
                    <a:pt x="811" y="201"/>
                    <a:pt x="708" y="253"/>
                  </a:cubicBezTo>
                  <a:cubicBezTo>
                    <a:pt x="479" y="346"/>
                    <a:pt x="261" y="440"/>
                    <a:pt x="42" y="554"/>
                  </a:cubicBezTo>
                  <a:cubicBezTo>
                    <a:pt x="11" y="564"/>
                    <a:pt x="1" y="596"/>
                    <a:pt x="1" y="627"/>
                  </a:cubicBezTo>
                  <a:cubicBezTo>
                    <a:pt x="10" y="654"/>
                    <a:pt x="42" y="681"/>
                    <a:pt x="71" y="681"/>
                  </a:cubicBezTo>
                  <a:cubicBezTo>
                    <a:pt x="75" y="681"/>
                    <a:pt x="80" y="680"/>
                    <a:pt x="84" y="679"/>
                  </a:cubicBezTo>
                  <a:cubicBezTo>
                    <a:pt x="333" y="637"/>
                    <a:pt x="562" y="564"/>
                    <a:pt x="791" y="471"/>
                  </a:cubicBezTo>
                  <a:cubicBezTo>
                    <a:pt x="905" y="429"/>
                    <a:pt x="1019" y="377"/>
                    <a:pt x="1134" y="325"/>
                  </a:cubicBezTo>
                  <a:cubicBezTo>
                    <a:pt x="1238" y="263"/>
                    <a:pt x="1352" y="211"/>
                    <a:pt x="1445" y="138"/>
                  </a:cubicBezTo>
                  <a:cubicBezTo>
                    <a:pt x="1477" y="117"/>
                    <a:pt x="1487" y="86"/>
                    <a:pt x="1477" y="55"/>
                  </a:cubicBezTo>
                  <a:cubicBezTo>
                    <a:pt x="1468" y="21"/>
                    <a:pt x="1438" y="1"/>
                    <a:pt x="1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g2a22183f815_0_0"/>
            <p:cNvSpPr/>
            <p:nvPr/>
          </p:nvSpPr>
          <p:spPr>
            <a:xfrm>
              <a:off x="6549950" y="2657875"/>
              <a:ext cx="37175" cy="17250"/>
            </a:xfrm>
            <a:custGeom>
              <a:rect b="b" l="l" r="r" t="t"/>
              <a:pathLst>
                <a:path extrusionOk="0" h="690" w="1487">
                  <a:moveTo>
                    <a:pt x="1404" y="0"/>
                  </a:moveTo>
                  <a:cubicBezTo>
                    <a:pt x="1397" y="0"/>
                    <a:pt x="1390" y="1"/>
                    <a:pt x="1383" y="3"/>
                  </a:cubicBezTo>
                  <a:cubicBezTo>
                    <a:pt x="1268" y="34"/>
                    <a:pt x="1154" y="76"/>
                    <a:pt x="1040" y="117"/>
                  </a:cubicBezTo>
                  <a:cubicBezTo>
                    <a:pt x="925" y="159"/>
                    <a:pt x="811" y="211"/>
                    <a:pt x="697" y="253"/>
                  </a:cubicBezTo>
                  <a:cubicBezTo>
                    <a:pt x="479" y="346"/>
                    <a:pt x="260" y="440"/>
                    <a:pt x="42" y="554"/>
                  </a:cubicBezTo>
                  <a:cubicBezTo>
                    <a:pt x="11" y="575"/>
                    <a:pt x="0" y="596"/>
                    <a:pt x="0" y="627"/>
                  </a:cubicBezTo>
                  <a:cubicBezTo>
                    <a:pt x="11" y="668"/>
                    <a:pt x="42" y="689"/>
                    <a:pt x="84" y="689"/>
                  </a:cubicBezTo>
                  <a:cubicBezTo>
                    <a:pt x="333" y="647"/>
                    <a:pt x="562" y="564"/>
                    <a:pt x="790" y="481"/>
                  </a:cubicBezTo>
                  <a:cubicBezTo>
                    <a:pt x="905" y="429"/>
                    <a:pt x="1019" y="388"/>
                    <a:pt x="1123" y="325"/>
                  </a:cubicBezTo>
                  <a:cubicBezTo>
                    <a:pt x="1237" y="273"/>
                    <a:pt x="1341" y="211"/>
                    <a:pt x="1445" y="149"/>
                  </a:cubicBezTo>
                  <a:cubicBezTo>
                    <a:pt x="1476" y="128"/>
                    <a:pt x="1487" y="97"/>
                    <a:pt x="1476" y="55"/>
                  </a:cubicBezTo>
                  <a:cubicBezTo>
                    <a:pt x="1468" y="21"/>
                    <a:pt x="1438" y="0"/>
                    <a:pt x="1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g2a22183f815_0_0"/>
            <p:cNvSpPr/>
            <p:nvPr/>
          </p:nvSpPr>
          <p:spPr>
            <a:xfrm>
              <a:off x="6561650" y="2685925"/>
              <a:ext cx="37175" cy="17050"/>
            </a:xfrm>
            <a:custGeom>
              <a:rect b="b" l="l" r="r" t="t"/>
              <a:pathLst>
                <a:path extrusionOk="0" h="682" w="1487">
                  <a:moveTo>
                    <a:pt x="1404" y="1"/>
                  </a:moveTo>
                  <a:cubicBezTo>
                    <a:pt x="1397" y="1"/>
                    <a:pt x="1389" y="2"/>
                    <a:pt x="1382" y="4"/>
                  </a:cubicBezTo>
                  <a:cubicBezTo>
                    <a:pt x="1258" y="35"/>
                    <a:pt x="1143" y="76"/>
                    <a:pt x="1039" y="118"/>
                  </a:cubicBezTo>
                  <a:cubicBezTo>
                    <a:pt x="925" y="159"/>
                    <a:pt x="811" y="201"/>
                    <a:pt x="696" y="253"/>
                  </a:cubicBezTo>
                  <a:cubicBezTo>
                    <a:pt x="478" y="346"/>
                    <a:pt x="250" y="440"/>
                    <a:pt x="42" y="554"/>
                  </a:cubicBezTo>
                  <a:cubicBezTo>
                    <a:pt x="11" y="565"/>
                    <a:pt x="0" y="596"/>
                    <a:pt x="0" y="627"/>
                  </a:cubicBezTo>
                  <a:cubicBezTo>
                    <a:pt x="9" y="662"/>
                    <a:pt x="32" y="682"/>
                    <a:pt x="63" y="682"/>
                  </a:cubicBezTo>
                  <a:cubicBezTo>
                    <a:pt x="69" y="682"/>
                    <a:pt x="76" y="681"/>
                    <a:pt x="83" y="679"/>
                  </a:cubicBezTo>
                  <a:cubicBezTo>
                    <a:pt x="322" y="637"/>
                    <a:pt x="561" y="565"/>
                    <a:pt x="790" y="471"/>
                  </a:cubicBezTo>
                  <a:cubicBezTo>
                    <a:pt x="904" y="430"/>
                    <a:pt x="1019" y="378"/>
                    <a:pt x="1123" y="326"/>
                  </a:cubicBezTo>
                  <a:cubicBezTo>
                    <a:pt x="1237" y="263"/>
                    <a:pt x="1341" y="211"/>
                    <a:pt x="1445" y="139"/>
                  </a:cubicBezTo>
                  <a:cubicBezTo>
                    <a:pt x="1465" y="118"/>
                    <a:pt x="1486" y="87"/>
                    <a:pt x="1476" y="55"/>
                  </a:cubicBezTo>
                  <a:cubicBezTo>
                    <a:pt x="1467" y="21"/>
                    <a:pt x="1437" y="1"/>
                    <a:pt x="1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g2a22183f815_0_0"/>
            <p:cNvSpPr/>
            <p:nvPr/>
          </p:nvSpPr>
          <p:spPr>
            <a:xfrm>
              <a:off x="6722725" y="3072800"/>
              <a:ext cx="37175" cy="17225"/>
            </a:xfrm>
            <a:custGeom>
              <a:rect b="b" l="l" r="r" t="t"/>
              <a:pathLst>
                <a:path extrusionOk="0" h="689" w="1487">
                  <a:moveTo>
                    <a:pt x="1404" y="0"/>
                  </a:moveTo>
                  <a:cubicBezTo>
                    <a:pt x="1397" y="0"/>
                    <a:pt x="1390" y="1"/>
                    <a:pt x="1383" y="3"/>
                  </a:cubicBezTo>
                  <a:cubicBezTo>
                    <a:pt x="1268" y="34"/>
                    <a:pt x="1154" y="76"/>
                    <a:pt x="1040" y="117"/>
                  </a:cubicBezTo>
                  <a:cubicBezTo>
                    <a:pt x="925" y="159"/>
                    <a:pt x="811" y="211"/>
                    <a:pt x="697" y="252"/>
                  </a:cubicBezTo>
                  <a:cubicBezTo>
                    <a:pt x="478" y="346"/>
                    <a:pt x="260" y="439"/>
                    <a:pt x="42" y="554"/>
                  </a:cubicBezTo>
                  <a:cubicBezTo>
                    <a:pt x="11" y="564"/>
                    <a:pt x="0" y="595"/>
                    <a:pt x="0" y="626"/>
                  </a:cubicBezTo>
                  <a:cubicBezTo>
                    <a:pt x="11" y="668"/>
                    <a:pt x="42" y="689"/>
                    <a:pt x="84" y="689"/>
                  </a:cubicBezTo>
                  <a:cubicBezTo>
                    <a:pt x="333" y="647"/>
                    <a:pt x="562" y="564"/>
                    <a:pt x="790" y="481"/>
                  </a:cubicBezTo>
                  <a:cubicBezTo>
                    <a:pt x="905" y="429"/>
                    <a:pt x="1019" y="387"/>
                    <a:pt x="1123" y="325"/>
                  </a:cubicBezTo>
                  <a:cubicBezTo>
                    <a:pt x="1237" y="273"/>
                    <a:pt x="1341" y="211"/>
                    <a:pt x="1445" y="148"/>
                  </a:cubicBezTo>
                  <a:cubicBezTo>
                    <a:pt x="1476" y="128"/>
                    <a:pt x="1487" y="96"/>
                    <a:pt x="1476" y="55"/>
                  </a:cubicBezTo>
                  <a:cubicBezTo>
                    <a:pt x="1468" y="20"/>
                    <a:pt x="1438" y="0"/>
                    <a:pt x="1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g2a22183f815_0_0"/>
            <p:cNvSpPr/>
            <p:nvPr/>
          </p:nvSpPr>
          <p:spPr>
            <a:xfrm>
              <a:off x="6734425" y="3100850"/>
              <a:ext cx="37175" cy="17050"/>
            </a:xfrm>
            <a:custGeom>
              <a:rect b="b" l="l" r="r" t="t"/>
              <a:pathLst>
                <a:path extrusionOk="0" h="682" w="1487">
                  <a:moveTo>
                    <a:pt x="1404" y="1"/>
                  </a:moveTo>
                  <a:cubicBezTo>
                    <a:pt x="1397" y="1"/>
                    <a:pt x="1389" y="1"/>
                    <a:pt x="1382" y="3"/>
                  </a:cubicBezTo>
                  <a:cubicBezTo>
                    <a:pt x="1258" y="34"/>
                    <a:pt x="1143" y="76"/>
                    <a:pt x="1039" y="117"/>
                  </a:cubicBezTo>
                  <a:cubicBezTo>
                    <a:pt x="925" y="159"/>
                    <a:pt x="811" y="201"/>
                    <a:pt x="696" y="253"/>
                  </a:cubicBezTo>
                  <a:cubicBezTo>
                    <a:pt x="478" y="346"/>
                    <a:pt x="250" y="440"/>
                    <a:pt x="42" y="554"/>
                  </a:cubicBezTo>
                  <a:cubicBezTo>
                    <a:pt x="10" y="564"/>
                    <a:pt x="0" y="596"/>
                    <a:pt x="0" y="627"/>
                  </a:cubicBezTo>
                  <a:cubicBezTo>
                    <a:pt x="9" y="661"/>
                    <a:pt x="32" y="681"/>
                    <a:pt x="63" y="681"/>
                  </a:cubicBezTo>
                  <a:cubicBezTo>
                    <a:pt x="69" y="681"/>
                    <a:pt x="76" y="680"/>
                    <a:pt x="83" y="679"/>
                  </a:cubicBezTo>
                  <a:cubicBezTo>
                    <a:pt x="322" y="637"/>
                    <a:pt x="561" y="564"/>
                    <a:pt x="790" y="471"/>
                  </a:cubicBezTo>
                  <a:cubicBezTo>
                    <a:pt x="904" y="429"/>
                    <a:pt x="1019" y="377"/>
                    <a:pt x="1122" y="325"/>
                  </a:cubicBezTo>
                  <a:cubicBezTo>
                    <a:pt x="1237" y="263"/>
                    <a:pt x="1341" y="211"/>
                    <a:pt x="1445" y="138"/>
                  </a:cubicBezTo>
                  <a:cubicBezTo>
                    <a:pt x="1476" y="117"/>
                    <a:pt x="1486" y="86"/>
                    <a:pt x="1476" y="55"/>
                  </a:cubicBezTo>
                  <a:cubicBezTo>
                    <a:pt x="1467" y="21"/>
                    <a:pt x="1437" y="1"/>
                    <a:pt x="1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g2a22183f815_0_0"/>
            <p:cNvSpPr/>
            <p:nvPr/>
          </p:nvSpPr>
          <p:spPr>
            <a:xfrm>
              <a:off x="6745850" y="3128650"/>
              <a:ext cx="37425" cy="17300"/>
            </a:xfrm>
            <a:custGeom>
              <a:rect b="b" l="l" r="r" t="t"/>
              <a:pathLst>
                <a:path extrusionOk="0" h="692" w="1497">
                  <a:moveTo>
                    <a:pt x="1411" y="1"/>
                  </a:moveTo>
                  <a:cubicBezTo>
                    <a:pt x="1404" y="1"/>
                    <a:pt x="1398" y="1"/>
                    <a:pt x="1393" y="3"/>
                  </a:cubicBezTo>
                  <a:cubicBezTo>
                    <a:pt x="1268" y="34"/>
                    <a:pt x="1154" y="76"/>
                    <a:pt x="1040" y="117"/>
                  </a:cubicBezTo>
                  <a:cubicBezTo>
                    <a:pt x="925" y="159"/>
                    <a:pt x="821" y="211"/>
                    <a:pt x="707" y="253"/>
                  </a:cubicBezTo>
                  <a:cubicBezTo>
                    <a:pt x="489" y="346"/>
                    <a:pt x="260" y="440"/>
                    <a:pt x="42" y="554"/>
                  </a:cubicBezTo>
                  <a:cubicBezTo>
                    <a:pt x="21" y="575"/>
                    <a:pt x="0" y="596"/>
                    <a:pt x="11" y="627"/>
                  </a:cubicBezTo>
                  <a:cubicBezTo>
                    <a:pt x="20" y="663"/>
                    <a:pt x="44" y="691"/>
                    <a:pt x="78" y="691"/>
                  </a:cubicBezTo>
                  <a:cubicBezTo>
                    <a:pt x="83" y="691"/>
                    <a:pt x="88" y="690"/>
                    <a:pt x="94" y="689"/>
                  </a:cubicBezTo>
                  <a:cubicBezTo>
                    <a:pt x="333" y="647"/>
                    <a:pt x="572" y="564"/>
                    <a:pt x="801" y="481"/>
                  </a:cubicBezTo>
                  <a:cubicBezTo>
                    <a:pt x="915" y="429"/>
                    <a:pt x="1019" y="388"/>
                    <a:pt x="1133" y="325"/>
                  </a:cubicBezTo>
                  <a:cubicBezTo>
                    <a:pt x="1247" y="273"/>
                    <a:pt x="1351" y="211"/>
                    <a:pt x="1455" y="149"/>
                  </a:cubicBezTo>
                  <a:cubicBezTo>
                    <a:pt x="1476" y="128"/>
                    <a:pt x="1497" y="97"/>
                    <a:pt x="1486" y="55"/>
                  </a:cubicBezTo>
                  <a:cubicBezTo>
                    <a:pt x="1478" y="21"/>
                    <a:pt x="1441" y="1"/>
                    <a:pt x="14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2a22183f815_0_0"/>
            <p:cNvSpPr/>
            <p:nvPr/>
          </p:nvSpPr>
          <p:spPr>
            <a:xfrm>
              <a:off x="6026425" y="2843125"/>
              <a:ext cx="37450" cy="17225"/>
            </a:xfrm>
            <a:custGeom>
              <a:rect b="b" l="l" r="r" t="t"/>
              <a:pathLst>
                <a:path extrusionOk="0" h="689" w="1498">
                  <a:moveTo>
                    <a:pt x="1415" y="0"/>
                  </a:moveTo>
                  <a:cubicBezTo>
                    <a:pt x="1408" y="0"/>
                    <a:pt x="1400" y="1"/>
                    <a:pt x="1393" y="3"/>
                  </a:cubicBezTo>
                  <a:cubicBezTo>
                    <a:pt x="1269" y="34"/>
                    <a:pt x="1154" y="76"/>
                    <a:pt x="1040" y="117"/>
                  </a:cubicBezTo>
                  <a:cubicBezTo>
                    <a:pt x="926" y="159"/>
                    <a:pt x="822" y="200"/>
                    <a:pt x="707" y="252"/>
                  </a:cubicBezTo>
                  <a:cubicBezTo>
                    <a:pt x="489" y="346"/>
                    <a:pt x="261" y="439"/>
                    <a:pt x="42" y="554"/>
                  </a:cubicBezTo>
                  <a:cubicBezTo>
                    <a:pt x="22" y="564"/>
                    <a:pt x="1" y="595"/>
                    <a:pt x="11" y="626"/>
                  </a:cubicBezTo>
                  <a:cubicBezTo>
                    <a:pt x="22" y="668"/>
                    <a:pt x="53" y="689"/>
                    <a:pt x="94" y="689"/>
                  </a:cubicBezTo>
                  <a:cubicBezTo>
                    <a:pt x="333" y="637"/>
                    <a:pt x="572" y="564"/>
                    <a:pt x="801" y="481"/>
                  </a:cubicBezTo>
                  <a:cubicBezTo>
                    <a:pt x="915" y="429"/>
                    <a:pt x="1030" y="377"/>
                    <a:pt x="1134" y="325"/>
                  </a:cubicBezTo>
                  <a:cubicBezTo>
                    <a:pt x="1248" y="273"/>
                    <a:pt x="1352" y="211"/>
                    <a:pt x="1456" y="138"/>
                  </a:cubicBezTo>
                  <a:cubicBezTo>
                    <a:pt x="1476" y="117"/>
                    <a:pt x="1497" y="86"/>
                    <a:pt x="1487" y="55"/>
                  </a:cubicBezTo>
                  <a:cubicBezTo>
                    <a:pt x="1478" y="20"/>
                    <a:pt x="1448" y="0"/>
                    <a:pt x="1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2a22183f815_0_0"/>
            <p:cNvSpPr/>
            <p:nvPr/>
          </p:nvSpPr>
          <p:spPr>
            <a:xfrm>
              <a:off x="6038125" y="2871175"/>
              <a:ext cx="37425" cy="17050"/>
            </a:xfrm>
            <a:custGeom>
              <a:rect b="b" l="l" r="r" t="t"/>
              <a:pathLst>
                <a:path extrusionOk="0" h="682" w="1497">
                  <a:moveTo>
                    <a:pt x="1411" y="1"/>
                  </a:moveTo>
                  <a:cubicBezTo>
                    <a:pt x="1404" y="1"/>
                    <a:pt x="1398" y="2"/>
                    <a:pt x="1393" y="3"/>
                  </a:cubicBezTo>
                  <a:cubicBezTo>
                    <a:pt x="1268" y="34"/>
                    <a:pt x="1154" y="76"/>
                    <a:pt x="1040" y="118"/>
                  </a:cubicBezTo>
                  <a:cubicBezTo>
                    <a:pt x="925" y="159"/>
                    <a:pt x="821" y="201"/>
                    <a:pt x="707" y="253"/>
                  </a:cubicBezTo>
                  <a:cubicBezTo>
                    <a:pt x="478" y="346"/>
                    <a:pt x="260" y="440"/>
                    <a:pt x="42" y="554"/>
                  </a:cubicBezTo>
                  <a:cubicBezTo>
                    <a:pt x="21" y="564"/>
                    <a:pt x="0" y="596"/>
                    <a:pt x="11" y="627"/>
                  </a:cubicBezTo>
                  <a:cubicBezTo>
                    <a:pt x="11" y="661"/>
                    <a:pt x="39" y="681"/>
                    <a:pt x="73" y="681"/>
                  </a:cubicBezTo>
                  <a:cubicBezTo>
                    <a:pt x="80" y="681"/>
                    <a:pt x="87" y="681"/>
                    <a:pt x="94" y="679"/>
                  </a:cubicBezTo>
                  <a:cubicBezTo>
                    <a:pt x="333" y="637"/>
                    <a:pt x="572" y="564"/>
                    <a:pt x="801" y="471"/>
                  </a:cubicBezTo>
                  <a:cubicBezTo>
                    <a:pt x="915" y="429"/>
                    <a:pt x="1019" y="377"/>
                    <a:pt x="1133" y="325"/>
                  </a:cubicBezTo>
                  <a:cubicBezTo>
                    <a:pt x="1247" y="274"/>
                    <a:pt x="1351" y="211"/>
                    <a:pt x="1455" y="138"/>
                  </a:cubicBezTo>
                  <a:cubicBezTo>
                    <a:pt x="1476" y="118"/>
                    <a:pt x="1497" y="86"/>
                    <a:pt x="1487" y="55"/>
                  </a:cubicBezTo>
                  <a:cubicBezTo>
                    <a:pt x="1478" y="21"/>
                    <a:pt x="1441" y="1"/>
                    <a:pt x="14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g2a22183f815_0_0"/>
            <p:cNvSpPr/>
            <p:nvPr/>
          </p:nvSpPr>
          <p:spPr>
            <a:xfrm>
              <a:off x="6049825" y="2899250"/>
              <a:ext cx="37425" cy="17025"/>
            </a:xfrm>
            <a:custGeom>
              <a:rect b="b" l="l" r="r" t="t"/>
              <a:pathLst>
                <a:path extrusionOk="0" h="681" w="1497">
                  <a:moveTo>
                    <a:pt x="1404" y="0"/>
                  </a:moveTo>
                  <a:cubicBezTo>
                    <a:pt x="1397" y="0"/>
                    <a:pt x="1389" y="1"/>
                    <a:pt x="1382" y="3"/>
                  </a:cubicBezTo>
                  <a:cubicBezTo>
                    <a:pt x="1268" y="34"/>
                    <a:pt x="1154" y="75"/>
                    <a:pt x="1039" y="117"/>
                  </a:cubicBezTo>
                  <a:cubicBezTo>
                    <a:pt x="925" y="159"/>
                    <a:pt x="821" y="200"/>
                    <a:pt x="707" y="252"/>
                  </a:cubicBezTo>
                  <a:cubicBezTo>
                    <a:pt x="478" y="346"/>
                    <a:pt x="260" y="439"/>
                    <a:pt x="42" y="553"/>
                  </a:cubicBezTo>
                  <a:cubicBezTo>
                    <a:pt x="21" y="564"/>
                    <a:pt x="0" y="595"/>
                    <a:pt x="10" y="626"/>
                  </a:cubicBezTo>
                  <a:cubicBezTo>
                    <a:pt x="10" y="661"/>
                    <a:pt x="39" y="681"/>
                    <a:pt x="72" y="681"/>
                  </a:cubicBezTo>
                  <a:cubicBezTo>
                    <a:pt x="79" y="681"/>
                    <a:pt x="86" y="680"/>
                    <a:pt x="94" y="678"/>
                  </a:cubicBezTo>
                  <a:cubicBezTo>
                    <a:pt x="333" y="637"/>
                    <a:pt x="572" y="564"/>
                    <a:pt x="800" y="470"/>
                  </a:cubicBezTo>
                  <a:cubicBezTo>
                    <a:pt x="915" y="429"/>
                    <a:pt x="1019" y="377"/>
                    <a:pt x="1133" y="325"/>
                  </a:cubicBezTo>
                  <a:cubicBezTo>
                    <a:pt x="1237" y="273"/>
                    <a:pt x="1351" y="211"/>
                    <a:pt x="1455" y="138"/>
                  </a:cubicBezTo>
                  <a:cubicBezTo>
                    <a:pt x="1476" y="117"/>
                    <a:pt x="1497" y="86"/>
                    <a:pt x="1486" y="55"/>
                  </a:cubicBezTo>
                  <a:cubicBezTo>
                    <a:pt x="1478" y="20"/>
                    <a:pt x="1440" y="0"/>
                    <a:pt x="1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g2a22183f815_0_0"/>
            <p:cNvSpPr/>
            <p:nvPr/>
          </p:nvSpPr>
          <p:spPr>
            <a:xfrm>
              <a:off x="6211675" y="3287650"/>
              <a:ext cx="37175" cy="17250"/>
            </a:xfrm>
            <a:custGeom>
              <a:rect b="b" l="l" r="r" t="t"/>
              <a:pathLst>
                <a:path extrusionOk="0" h="690" w="1487">
                  <a:moveTo>
                    <a:pt x="1404" y="1"/>
                  </a:moveTo>
                  <a:cubicBezTo>
                    <a:pt x="1397" y="1"/>
                    <a:pt x="1390" y="2"/>
                    <a:pt x="1383" y="3"/>
                  </a:cubicBezTo>
                  <a:cubicBezTo>
                    <a:pt x="1268" y="34"/>
                    <a:pt x="1154" y="76"/>
                    <a:pt x="1040" y="118"/>
                  </a:cubicBezTo>
                  <a:cubicBezTo>
                    <a:pt x="925" y="159"/>
                    <a:pt x="811" y="201"/>
                    <a:pt x="697" y="253"/>
                  </a:cubicBezTo>
                  <a:cubicBezTo>
                    <a:pt x="479" y="346"/>
                    <a:pt x="260" y="440"/>
                    <a:pt x="42" y="554"/>
                  </a:cubicBezTo>
                  <a:cubicBezTo>
                    <a:pt x="11" y="565"/>
                    <a:pt x="1" y="596"/>
                    <a:pt x="1" y="627"/>
                  </a:cubicBezTo>
                  <a:cubicBezTo>
                    <a:pt x="11" y="668"/>
                    <a:pt x="53" y="689"/>
                    <a:pt x="84" y="689"/>
                  </a:cubicBezTo>
                  <a:cubicBezTo>
                    <a:pt x="333" y="637"/>
                    <a:pt x="562" y="565"/>
                    <a:pt x="790" y="481"/>
                  </a:cubicBezTo>
                  <a:cubicBezTo>
                    <a:pt x="905" y="429"/>
                    <a:pt x="1019" y="377"/>
                    <a:pt x="1133" y="325"/>
                  </a:cubicBezTo>
                  <a:cubicBezTo>
                    <a:pt x="1237" y="274"/>
                    <a:pt x="1352" y="211"/>
                    <a:pt x="1445" y="138"/>
                  </a:cubicBezTo>
                  <a:cubicBezTo>
                    <a:pt x="1476" y="118"/>
                    <a:pt x="1487" y="86"/>
                    <a:pt x="1476" y="55"/>
                  </a:cubicBezTo>
                  <a:cubicBezTo>
                    <a:pt x="1468" y="21"/>
                    <a:pt x="1438" y="1"/>
                    <a:pt x="1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2a22183f815_0_0"/>
            <p:cNvSpPr/>
            <p:nvPr/>
          </p:nvSpPr>
          <p:spPr>
            <a:xfrm>
              <a:off x="6223375" y="3315725"/>
              <a:ext cx="37175" cy="17225"/>
            </a:xfrm>
            <a:custGeom>
              <a:rect b="b" l="l" r="r" t="t"/>
              <a:pathLst>
                <a:path extrusionOk="0" h="689" w="1487">
                  <a:moveTo>
                    <a:pt x="1404" y="0"/>
                  </a:moveTo>
                  <a:cubicBezTo>
                    <a:pt x="1397" y="0"/>
                    <a:pt x="1390" y="1"/>
                    <a:pt x="1382" y="3"/>
                  </a:cubicBezTo>
                  <a:cubicBezTo>
                    <a:pt x="1268" y="34"/>
                    <a:pt x="1154" y="75"/>
                    <a:pt x="1039" y="117"/>
                  </a:cubicBezTo>
                  <a:cubicBezTo>
                    <a:pt x="925" y="159"/>
                    <a:pt x="811" y="200"/>
                    <a:pt x="696" y="252"/>
                  </a:cubicBezTo>
                  <a:cubicBezTo>
                    <a:pt x="478" y="346"/>
                    <a:pt x="260" y="439"/>
                    <a:pt x="42" y="553"/>
                  </a:cubicBezTo>
                  <a:cubicBezTo>
                    <a:pt x="11" y="564"/>
                    <a:pt x="0" y="595"/>
                    <a:pt x="0" y="626"/>
                  </a:cubicBezTo>
                  <a:cubicBezTo>
                    <a:pt x="11" y="668"/>
                    <a:pt x="52" y="689"/>
                    <a:pt x="83" y="689"/>
                  </a:cubicBezTo>
                  <a:cubicBezTo>
                    <a:pt x="333" y="637"/>
                    <a:pt x="561" y="564"/>
                    <a:pt x="790" y="470"/>
                  </a:cubicBezTo>
                  <a:cubicBezTo>
                    <a:pt x="904" y="429"/>
                    <a:pt x="1019" y="377"/>
                    <a:pt x="1133" y="325"/>
                  </a:cubicBezTo>
                  <a:cubicBezTo>
                    <a:pt x="1237" y="273"/>
                    <a:pt x="1341" y="211"/>
                    <a:pt x="1445" y="138"/>
                  </a:cubicBezTo>
                  <a:cubicBezTo>
                    <a:pt x="1476" y="117"/>
                    <a:pt x="1486" y="86"/>
                    <a:pt x="1476" y="55"/>
                  </a:cubicBezTo>
                  <a:cubicBezTo>
                    <a:pt x="1467" y="20"/>
                    <a:pt x="1437" y="0"/>
                    <a:pt x="1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g2a22183f815_0_0"/>
            <p:cNvSpPr/>
            <p:nvPr/>
          </p:nvSpPr>
          <p:spPr>
            <a:xfrm>
              <a:off x="6235050" y="3343775"/>
              <a:ext cx="37175" cy="17050"/>
            </a:xfrm>
            <a:custGeom>
              <a:rect b="b" l="l" r="r" t="t"/>
              <a:pathLst>
                <a:path extrusionOk="0" h="682" w="1487">
                  <a:moveTo>
                    <a:pt x="1404" y="0"/>
                  </a:moveTo>
                  <a:cubicBezTo>
                    <a:pt x="1397" y="0"/>
                    <a:pt x="1390" y="1"/>
                    <a:pt x="1383" y="3"/>
                  </a:cubicBezTo>
                  <a:cubicBezTo>
                    <a:pt x="1269" y="34"/>
                    <a:pt x="1154" y="76"/>
                    <a:pt x="1040" y="117"/>
                  </a:cubicBezTo>
                  <a:cubicBezTo>
                    <a:pt x="926" y="159"/>
                    <a:pt x="811" y="201"/>
                    <a:pt x="697" y="252"/>
                  </a:cubicBezTo>
                  <a:cubicBezTo>
                    <a:pt x="479" y="346"/>
                    <a:pt x="261" y="440"/>
                    <a:pt x="42" y="554"/>
                  </a:cubicBezTo>
                  <a:cubicBezTo>
                    <a:pt x="11" y="564"/>
                    <a:pt x="1" y="595"/>
                    <a:pt x="1" y="627"/>
                  </a:cubicBezTo>
                  <a:cubicBezTo>
                    <a:pt x="9" y="661"/>
                    <a:pt x="32" y="681"/>
                    <a:pt x="64" y="681"/>
                  </a:cubicBezTo>
                  <a:cubicBezTo>
                    <a:pt x="70" y="681"/>
                    <a:pt x="77" y="680"/>
                    <a:pt x="84" y="679"/>
                  </a:cubicBezTo>
                  <a:cubicBezTo>
                    <a:pt x="333" y="637"/>
                    <a:pt x="562" y="564"/>
                    <a:pt x="791" y="471"/>
                  </a:cubicBezTo>
                  <a:cubicBezTo>
                    <a:pt x="905" y="429"/>
                    <a:pt x="1019" y="377"/>
                    <a:pt x="1123" y="325"/>
                  </a:cubicBezTo>
                  <a:cubicBezTo>
                    <a:pt x="1238" y="273"/>
                    <a:pt x="1341" y="211"/>
                    <a:pt x="1445" y="138"/>
                  </a:cubicBezTo>
                  <a:cubicBezTo>
                    <a:pt x="1477" y="117"/>
                    <a:pt x="1487" y="86"/>
                    <a:pt x="1477" y="55"/>
                  </a:cubicBezTo>
                  <a:cubicBezTo>
                    <a:pt x="1468" y="21"/>
                    <a:pt x="1438" y="0"/>
                    <a:pt x="1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g2a22183f815_0_0"/>
            <p:cNvSpPr/>
            <p:nvPr/>
          </p:nvSpPr>
          <p:spPr>
            <a:xfrm>
              <a:off x="5932650" y="2843750"/>
              <a:ext cx="914025" cy="514275"/>
            </a:xfrm>
            <a:custGeom>
              <a:rect b="b" l="l" r="r" t="t"/>
              <a:pathLst>
                <a:path extrusionOk="0" h="20571" w="36561">
                  <a:moveTo>
                    <a:pt x="6033" y="0"/>
                  </a:moveTo>
                  <a:cubicBezTo>
                    <a:pt x="4410" y="0"/>
                    <a:pt x="2826" y="707"/>
                    <a:pt x="1601" y="1797"/>
                  </a:cubicBezTo>
                  <a:cubicBezTo>
                    <a:pt x="0" y="3200"/>
                    <a:pt x="1039" y="5299"/>
                    <a:pt x="1840" y="7180"/>
                  </a:cubicBezTo>
                  <a:cubicBezTo>
                    <a:pt x="3637" y="11430"/>
                    <a:pt x="5570" y="15618"/>
                    <a:pt x="7649" y="19744"/>
                  </a:cubicBezTo>
                  <a:cubicBezTo>
                    <a:pt x="7805" y="20056"/>
                    <a:pt x="7992" y="20399"/>
                    <a:pt x="8324" y="20524"/>
                  </a:cubicBezTo>
                  <a:cubicBezTo>
                    <a:pt x="8418" y="20557"/>
                    <a:pt x="8514" y="20571"/>
                    <a:pt x="8611" y="20571"/>
                  </a:cubicBezTo>
                  <a:cubicBezTo>
                    <a:pt x="8849" y="20571"/>
                    <a:pt x="9093" y="20488"/>
                    <a:pt x="9322" y="20399"/>
                  </a:cubicBezTo>
                  <a:cubicBezTo>
                    <a:pt x="18145" y="17073"/>
                    <a:pt x="26968" y="13748"/>
                    <a:pt x="35792" y="10422"/>
                  </a:cubicBezTo>
                  <a:cubicBezTo>
                    <a:pt x="36020" y="10339"/>
                    <a:pt x="36270" y="10235"/>
                    <a:pt x="36394" y="10017"/>
                  </a:cubicBezTo>
                  <a:cubicBezTo>
                    <a:pt x="36561" y="9726"/>
                    <a:pt x="36415" y="9362"/>
                    <a:pt x="36280" y="9061"/>
                  </a:cubicBezTo>
                  <a:cubicBezTo>
                    <a:pt x="35740" y="7876"/>
                    <a:pt x="35137" y="6619"/>
                    <a:pt x="34004" y="5974"/>
                  </a:cubicBezTo>
                  <a:cubicBezTo>
                    <a:pt x="33418" y="5641"/>
                    <a:pt x="32782" y="5515"/>
                    <a:pt x="32124" y="5515"/>
                  </a:cubicBezTo>
                  <a:cubicBezTo>
                    <a:pt x="30937" y="5515"/>
                    <a:pt x="29676" y="5924"/>
                    <a:pt x="28507" y="6265"/>
                  </a:cubicBezTo>
                  <a:cubicBezTo>
                    <a:pt x="26541" y="6835"/>
                    <a:pt x="24457" y="7164"/>
                    <a:pt x="22397" y="7164"/>
                  </a:cubicBezTo>
                  <a:cubicBezTo>
                    <a:pt x="19274" y="7164"/>
                    <a:pt x="16209" y="6408"/>
                    <a:pt x="13697" y="4592"/>
                  </a:cubicBezTo>
                  <a:cubicBezTo>
                    <a:pt x="11629" y="3085"/>
                    <a:pt x="9946" y="892"/>
                    <a:pt x="7483" y="196"/>
                  </a:cubicBezTo>
                  <a:cubicBezTo>
                    <a:pt x="7002" y="63"/>
                    <a:pt x="6516" y="0"/>
                    <a:pt x="6033" y="0"/>
                  </a:cubicBez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g2a22183f815_0_0"/>
            <p:cNvSpPr/>
            <p:nvPr/>
          </p:nvSpPr>
          <p:spPr>
            <a:xfrm>
              <a:off x="5935750" y="3086375"/>
              <a:ext cx="1014075" cy="1072525"/>
            </a:xfrm>
            <a:custGeom>
              <a:rect b="b" l="l" r="r" t="t"/>
              <a:pathLst>
                <a:path extrusionOk="0" h="42901" w="40563">
                  <a:moveTo>
                    <a:pt x="12596" y="0"/>
                  </a:moveTo>
                  <a:lnTo>
                    <a:pt x="1" y="31541"/>
                  </a:lnTo>
                  <a:cubicBezTo>
                    <a:pt x="1" y="31541"/>
                    <a:pt x="14415" y="36228"/>
                    <a:pt x="27167" y="42900"/>
                  </a:cubicBezTo>
                  <a:lnTo>
                    <a:pt x="40562" y="8158"/>
                  </a:lnTo>
                  <a:cubicBezTo>
                    <a:pt x="40562" y="8158"/>
                    <a:pt x="28434" y="738"/>
                    <a:pt x="12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g2a22183f815_0_0"/>
            <p:cNvSpPr/>
            <p:nvPr/>
          </p:nvSpPr>
          <p:spPr>
            <a:xfrm>
              <a:off x="5935750" y="3078725"/>
              <a:ext cx="997975" cy="1040150"/>
            </a:xfrm>
            <a:custGeom>
              <a:rect b="b" l="l" r="r" t="t"/>
              <a:pathLst>
                <a:path extrusionOk="0" h="41606" w="39919">
                  <a:moveTo>
                    <a:pt x="15605" y="1"/>
                  </a:moveTo>
                  <a:cubicBezTo>
                    <a:pt x="14518" y="1"/>
                    <a:pt x="13505" y="95"/>
                    <a:pt x="12596" y="306"/>
                  </a:cubicBezTo>
                  <a:lnTo>
                    <a:pt x="1" y="31847"/>
                  </a:lnTo>
                  <a:cubicBezTo>
                    <a:pt x="1" y="31847"/>
                    <a:pt x="19767" y="37719"/>
                    <a:pt x="26533" y="41606"/>
                  </a:cubicBezTo>
                  <a:lnTo>
                    <a:pt x="39918" y="7092"/>
                  </a:lnTo>
                  <a:cubicBezTo>
                    <a:pt x="39918" y="7092"/>
                    <a:pt x="25017" y="1"/>
                    <a:pt x="15605" y="1"/>
                  </a:cubicBezTo>
                  <a:close/>
                </a:path>
              </a:pathLst>
            </a:custGeom>
            <a:solidFill>
              <a:srgbClr val="E2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g2a22183f815_0_0"/>
            <p:cNvSpPr/>
            <p:nvPr/>
          </p:nvSpPr>
          <p:spPr>
            <a:xfrm>
              <a:off x="5935750" y="3059875"/>
              <a:ext cx="978225" cy="1017175"/>
            </a:xfrm>
            <a:custGeom>
              <a:rect b="b" l="l" r="r" t="t"/>
              <a:pathLst>
                <a:path extrusionOk="0" h="40687" w="39129">
                  <a:moveTo>
                    <a:pt x="13022" y="0"/>
                  </a:moveTo>
                  <a:lnTo>
                    <a:pt x="1" y="32601"/>
                  </a:lnTo>
                  <a:cubicBezTo>
                    <a:pt x="1" y="32601"/>
                    <a:pt x="14904" y="34586"/>
                    <a:pt x="25618" y="40686"/>
                  </a:cubicBezTo>
                  <a:lnTo>
                    <a:pt x="39128" y="6859"/>
                  </a:lnTo>
                  <a:cubicBezTo>
                    <a:pt x="39128" y="6859"/>
                    <a:pt x="28673" y="187"/>
                    <a:pt x="130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2a22183f815_0_0"/>
            <p:cNvSpPr/>
            <p:nvPr/>
          </p:nvSpPr>
          <p:spPr>
            <a:xfrm>
              <a:off x="6264150" y="3144300"/>
              <a:ext cx="574725" cy="165000"/>
            </a:xfrm>
            <a:custGeom>
              <a:rect b="b" l="l" r="r" t="t"/>
              <a:pathLst>
                <a:path extrusionOk="0" fill="none" h="6600" w="22989">
                  <a:moveTo>
                    <a:pt x="1" y="1"/>
                  </a:moveTo>
                  <a:cubicBezTo>
                    <a:pt x="1" y="1"/>
                    <a:pt x="15537" y="780"/>
                    <a:pt x="22989" y="6600"/>
                  </a:cubicBezTo>
                </a:path>
              </a:pathLst>
            </a:custGeom>
            <a:noFill/>
            <a:ln cap="rnd" cmpd="sng" w="9525">
              <a:solidFill>
                <a:srgbClr val="3C3C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g2a22183f815_0_0"/>
            <p:cNvSpPr/>
            <p:nvPr/>
          </p:nvSpPr>
          <p:spPr>
            <a:xfrm>
              <a:off x="6238950" y="3206925"/>
              <a:ext cx="575000" cy="165000"/>
            </a:xfrm>
            <a:custGeom>
              <a:rect b="b" l="l" r="r" t="t"/>
              <a:pathLst>
                <a:path extrusionOk="0" fill="none" h="6600" w="23000">
                  <a:moveTo>
                    <a:pt x="1" y="0"/>
                  </a:moveTo>
                  <a:cubicBezTo>
                    <a:pt x="1" y="0"/>
                    <a:pt x="15537" y="780"/>
                    <a:pt x="22999" y="6599"/>
                  </a:cubicBezTo>
                </a:path>
              </a:pathLst>
            </a:custGeom>
            <a:noFill/>
            <a:ln cap="rnd" cmpd="sng" w="9525">
              <a:solidFill>
                <a:srgbClr val="3C3C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g2a22183f815_0_0"/>
            <p:cNvSpPr/>
            <p:nvPr/>
          </p:nvSpPr>
          <p:spPr>
            <a:xfrm>
              <a:off x="6214800" y="3267450"/>
              <a:ext cx="574975" cy="165000"/>
            </a:xfrm>
            <a:custGeom>
              <a:rect b="b" l="l" r="r" t="t"/>
              <a:pathLst>
                <a:path extrusionOk="0" fill="none" h="6600" w="22999">
                  <a:moveTo>
                    <a:pt x="0" y="1"/>
                  </a:moveTo>
                  <a:cubicBezTo>
                    <a:pt x="0" y="1"/>
                    <a:pt x="15537" y="780"/>
                    <a:pt x="22999" y="6600"/>
                  </a:cubicBezTo>
                </a:path>
              </a:pathLst>
            </a:custGeom>
            <a:noFill/>
            <a:ln cap="rnd" cmpd="sng" w="9525">
              <a:solidFill>
                <a:srgbClr val="3C3C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g2a22183f815_0_0"/>
            <p:cNvSpPr/>
            <p:nvPr/>
          </p:nvSpPr>
          <p:spPr>
            <a:xfrm>
              <a:off x="6189850" y="3330075"/>
              <a:ext cx="574975" cy="165000"/>
            </a:xfrm>
            <a:custGeom>
              <a:rect b="b" l="l" r="r" t="t"/>
              <a:pathLst>
                <a:path extrusionOk="0" fill="none" h="6600" w="22999">
                  <a:moveTo>
                    <a:pt x="1" y="0"/>
                  </a:moveTo>
                  <a:cubicBezTo>
                    <a:pt x="1" y="0"/>
                    <a:pt x="15537" y="780"/>
                    <a:pt x="22999" y="6599"/>
                  </a:cubicBezTo>
                </a:path>
              </a:pathLst>
            </a:custGeom>
            <a:noFill/>
            <a:ln cap="rnd" cmpd="sng" w="9525">
              <a:solidFill>
                <a:srgbClr val="3C3C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g2a22183f815_0_0"/>
            <p:cNvSpPr/>
            <p:nvPr/>
          </p:nvSpPr>
          <p:spPr>
            <a:xfrm>
              <a:off x="6164125" y="3390075"/>
              <a:ext cx="574725" cy="165275"/>
            </a:xfrm>
            <a:custGeom>
              <a:rect b="b" l="l" r="r" t="t"/>
              <a:pathLst>
                <a:path extrusionOk="0" fill="none" h="6611" w="22989">
                  <a:moveTo>
                    <a:pt x="1" y="1"/>
                  </a:moveTo>
                  <a:cubicBezTo>
                    <a:pt x="1" y="1"/>
                    <a:pt x="15537" y="780"/>
                    <a:pt x="22989" y="6610"/>
                  </a:cubicBezTo>
                </a:path>
              </a:pathLst>
            </a:custGeom>
            <a:noFill/>
            <a:ln cap="rnd" cmpd="sng" w="9525">
              <a:solidFill>
                <a:srgbClr val="3C3C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g2a22183f815_0_0"/>
            <p:cNvSpPr/>
            <p:nvPr/>
          </p:nvSpPr>
          <p:spPr>
            <a:xfrm>
              <a:off x="6138925" y="3452700"/>
              <a:ext cx="575000" cy="165275"/>
            </a:xfrm>
            <a:custGeom>
              <a:rect b="b" l="l" r="r" t="t"/>
              <a:pathLst>
                <a:path extrusionOk="0" fill="none" h="6611" w="23000">
                  <a:moveTo>
                    <a:pt x="1" y="0"/>
                  </a:moveTo>
                  <a:cubicBezTo>
                    <a:pt x="1" y="0"/>
                    <a:pt x="15537" y="780"/>
                    <a:pt x="22999" y="6610"/>
                  </a:cubicBezTo>
                </a:path>
              </a:pathLst>
            </a:custGeom>
            <a:noFill/>
            <a:ln cap="rnd" cmpd="sng" w="9525">
              <a:solidFill>
                <a:srgbClr val="3C3C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g2a22183f815_0_0"/>
            <p:cNvSpPr/>
            <p:nvPr/>
          </p:nvSpPr>
          <p:spPr>
            <a:xfrm>
              <a:off x="6114775" y="3513225"/>
              <a:ext cx="574975" cy="165275"/>
            </a:xfrm>
            <a:custGeom>
              <a:rect b="b" l="l" r="r" t="t"/>
              <a:pathLst>
                <a:path extrusionOk="0" fill="none" h="6611" w="22999">
                  <a:moveTo>
                    <a:pt x="0" y="1"/>
                  </a:moveTo>
                  <a:cubicBezTo>
                    <a:pt x="0" y="1"/>
                    <a:pt x="15537" y="791"/>
                    <a:pt x="22999" y="6610"/>
                  </a:cubicBezTo>
                </a:path>
              </a:pathLst>
            </a:custGeom>
            <a:noFill/>
            <a:ln cap="rnd" cmpd="sng" w="9525">
              <a:solidFill>
                <a:srgbClr val="3C3C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g2a22183f815_0_0"/>
            <p:cNvSpPr/>
            <p:nvPr/>
          </p:nvSpPr>
          <p:spPr>
            <a:xfrm>
              <a:off x="6089825" y="3575850"/>
              <a:ext cx="574975" cy="165275"/>
            </a:xfrm>
            <a:custGeom>
              <a:rect b="b" l="l" r="r" t="t"/>
              <a:pathLst>
                <a:path extrusionOk="0" fill="none" h="6611" w="22999">
                  <a:moveTo>
                    <a:pt x="0" y="0"/>
                  </a:moveTo>
                  <a:cubicBezTo>
                    <a:pt x="0" y="0"/>
                    <a:pt x="15537" y="790"/>
                    <a:pt x="22999" y="6610"/>
                  </a:cubicBezTo>
                </a:path>
              </a:pathLst>
            </a:custGeom>
            <a:noFill/>
            <a:ln cap="rnd" cmpd="sng" w="9525">
              <a:solidFill>
                <a:srgbClr val="3C3C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g2a22183f815_0_0"/>
            <p:cNvSpPr/>
            <p:nvPr/>
          </p:nvSpPr>
          <p:spPr>
            <a:xfrm>
              <a:off x="6070350" y="3638475"/>
              <a:ext cx="574975" cy="165000"/>
            </a:xfrm>
            <a:custGeom>
              <a:rect b="b" l="l" r="r" t="t"/>
              <a:pathLst>
                <a:path extrusionOk="0" fill="none" h="6600" w="22999">
                  <a:moveTo>
                    <a:pt x="0" y="0"/>
                  </a:moveTo>
                  <a:cubicBezTo>
                    <a:pt x="0" y="0"/>
                    <a:pt x="15537" y="779"/>
                    <a:pt x="22999" y="6599"/>
                  </a:cubicBezTo>
                </a:path>
              </a:pathLst>
            </a:custGeom>
            <a:noFill/>
            <a:ln cap="rnd" cmpd="sng" w="9525">
              <a:solidFill>
                <a:srgbClr val="3C3C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g2a22183f815_0_0"/>
            <p:cNvSpPr/>
            <p:nvPr/>
          </p:nvSpPr>
          <p:spPr>
            <a:xfrm>
              <a:off x="6045400" y="3701075"/>
              <a:ext cx="574975" cy="165000"/>
            </a:xfrm>
            <a:custGeom>
              <a:rect b="b" l="l" r="r" t="t"/>
              <a:pathLst>
                <a:path extrusionOk="0" fill="none" h="6600" w="22999">
                  <a:moveTo>
                    <a:pt x="0" y="1"/>
                  </a:moveTo>
                  <a:cubicBezTo>
                    <a:pt x="0" y="1"/>
                    <a:pt x="15537" y="780"/>
                    <a:pt x="22999" y="6600"/>
                  </a:cubicBezTo>
                </a:path>
              </a:pathLst>
            </a:custGeom>
            <a:noFill/>
            <a:ln cap="rnd" cmpd="sng" w="9525">
              <a:solidFill>
                <a:srgbClr val="3C3C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g2a22183f815_0_0"/>
            <p:cNvSpPr/>
            <p:nvPr/>
          </p:nvSpPr>
          <p:spPr>
            <a:xfrm>
              <a:off x="6021225" y="3761625"/>
              <a:ext cx="575000" cy="165000"/>
            </a:xfrm>
            <a:custGeom>
              <a:rect b="b" l="l" r="r" t="t"/>
              <a:pathLst>
                <a:path extrusionOk="0" fill="none" h="6600" w="23000">
                  <a:moveTo>
                    <a:pt x="1" y="0"/>
                  </a:moveTo>
                  <a:cubicBezTo>
                    <a:pt x="1" y="0"/>
                    <a:pt x="15538" y="779"/>
                    <a:pt x="22999" y="6599"/>
                  </a:cubicBezTo>
                </a:path>
              </a:pathLst>
            </a:custGeom>
            <a:noFill/>
            <a:ln cap="rnd" cmpd="sng" w="9525">
              <a:solidFill>
                <a:srgbClr val="3C3C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g2a22183f815_0_0"/>
            <p:cNvSpPr/>
            <p:nvPr/>
          </p:nvSpPr>
          <p:spPr>
            <a:xfrm>
              <a:off x="5996300" y="3824225"/>
              <a:ext cx="574975" cy="165000"/>
            </a:xfrm>
            <a:custGeom>
              <a:rect b="b" l="l" r="r" t="t"/>
              <a:pathLst>
                <a:path extrusionOk="0" fill="none" h="6600" w="22999">
                  <a:moveTo>
                    <a:pt x="0" y="1"/>
                  </a:moveTo>
                  <a:cubicBezTo>
                    <a:pt x="0" y="1"/>
                    <a:pt x="15537" y="780"/>
                    <a:pt x="22999" y="6600"/>
                  </a:cubicBezTo>
                </a:path>
              </a:pathLst>
            </a:custGeom>
            <a:noFill/>
            <a:ln cap="rnd" cmpd="sng" w="9525">
              <a:solidFill>
                <a:srgbClr val="3C3C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g2a22183f815_0_0"/>
            <p:cNvSpPr/>
            <p:nvPr/>
          </p:nvSpPr>
          <p:spPr>
            <a:xfrm>
              <a:off x="5248050" y="2752775"/>
              <a:ext cx="1002625" cy="1122150"/>
            </a:xfrm>
            <a:custGeom>
              <a:rect b="b" l="l" r="r" t="t"/>
              <a:pathLst>
                <a:path extrusionOk="0" h="44886" w="40105">
                  <a:moveTo>
                    <a:pt x="14217" y="0"/>
                  </a:moveTo>
                  <a:lnTo>
                    <a:pt x="0" y="34420"/>
                  </a:lnTo>
                  <a:cubicBezTo>
                    <a:pt x="13832" y="38359"/>
                    <a:pt x="27509" y="44885"/>
                    <a:pt x="27509" y="44885"/>
                  </a:cubicBezTo>
                  <a:lnTo>
                    <a:pt x="40104" y="13344"/>
                  </a:lnTo>
                  <a:cubicBezTo>
                    <a:pt x="28122" y="2973"/>
                    <a:pt x="14217" y="0"/>
                    <a:pt x="142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g2a22183f815_0_0"/>
            <p:cNvSpPr/>
            <p:nvPr/>
          </p:nvSpPr>
          <p:spPr>
            <a:xfrm>
              <a:off x="5287000" y="2739000"/>
              <a:ext cx="963675" cy="1135925"/>
            </a:xfrm>
            <a:custGeom>
              <a:rect b="b" l="l" r="r" t="t"/>
              <a:pathLst>
                <a:path extrusionOk="0" h="45437" w="38547">
                  <a:moveTo>
                    <a:pt x="14062" y="1"/>
                  </a:moveTo>
                  <a:lnTo>
                    <a:pt x="1" y="34244"/>
                  </a:lnTo>
                  <a:cubicBezTo>
                    <a:pt x="7577" y="36083"/>
                    <a:pt x="25951" y="45436"/>
                    <a:pt x="25951" y="45436"/>
                  </a:cubicBezTo>
                  <a:lnTo>
                    <a:pt x="38546" y="13895"/>
                  </a:lnTo>
                  <a:cubicBezTo>
                    <a:pt x="33589" y="6371"/>
                    <a:pt x="14062" y="1"/>
                    <a:pt x="14062" y="1"/>
                  </a:cubicBezTo>
                  <a:close/>
                </a:path>
              </a:pathLst>
            </a:custGeom>
            <a:solidFill>
              <a:srgbClr val="E2E8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g2a22183f815_0_0"/>
            <p:cNvSpPr/>
            <p:nvPr/>
          </p:nvSpPr>
          <p:spPr>
            <a:xfrm>
              <a:off x="5332225" y="2734575"/>
              <a:ext cx="929100" cy="1140350"/>
            </a:xfrm>
            <a:custGeom>
              <a:rect b="b" l="l" r="r" t="t"/>
              <a:pathLst>
                <a:path extrusionOk="0" h="45614" w="37164">
                  <a:moveTo>
                    <a:pt x="13510" y="1"/>
                  </a:moveTo>
                  <a:lnTo>
                    <a:pt x="0" y="33839"/>
                  </a:lnTo>
                  <a:cubicBezTo>
                    <a:pt x="11983" y="36790"/>
                    <a:pt x="24142" y="45613"/>
                    <a:pt x="24142" y="45613"/>
                  </a:cubicBezTo>
                  <a:lnTo>
                    <a:pt x="37163" y="13012"/>
                  </a:lnTo>
                  <a:cubicBezTo>
                    <a:pt x="25680" y="2370"/>
                    <a:pt x="13510" y="1"/>
                    <a:pt x="135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g2a22183f815_0_0"/>
            <p:cNvSpPr/>
            <p:nvPr/>
          </p:nvSpPr>
          <p:spPr>
            <a:xfrm>
              <a:off x="5670750" y="2842925"/>
              <a:ext cx="530550" cy="276200"/>
            </a:xfrm>
            <a:custGeom>
              <a:rect b="b" l="l" r="r" t="t"/>
              <a:pathLst>
                <a:path extrusionOk="0" fill="none" h="11048" w="21222">
                  <a:moveTo>
                    <a:pt x="21222" y="11048"/>
                  </a:moveTo>
                  <a:cubicBezTo>
                    <a:pt x="21222" y="11048"/>
                    <a:pt x="9416" y="915"/>
                    <a:pt x="1" y="1"/>
                  </a:cubicBezTo>
                </a:path>
              </a:pathLst>
            </a:custGeom>
            <a:noFill/>
            <a:ln cap="rnd" cmpd="sng" w="9525">
              <a:solidFill>
                <a:srgbClr val="3C3C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g2a22183f815_0_0"/>
            <p:cNvSpPr/>
            <p:nvPr/>
          </p:nvSpPr>
          <p:spPr>
            <a:xfrm>
              <a:off x="5645800" y="2905550"/>
              <a:ext cx="530300" cy="276200"/>
            </a:xfrm>
            <a:custGeom>
              <a:rect b="b" l="l" r="r" t="t"/>
              <a:pathLst>
                <a:path extrusionOk="0" fill="none" h="11048" w="21212">
                  <a:moveTo>
                    <a:pt x="21212" y="11047"/>
                  </a:moveTo>
                  <a:cubicBezTo>
                    <a:pt x="21212" y="11047"/>
                    <a:pt x="9416" y="915"/>
                    <a:pt x="1" y="0"/>
                  </a:cubicBezTo>
                </a:path>
              </a:pathLst>
            </a:custGeom>
            <a:noFill/>
            <a:ln cap="rnd" cmpd="sng" w="9525">
              <a:solidFill>
                <a:srgbClr val="3C3C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g2a22183f815_0_0"/>
            <p:cNvSpPr/>
            <p:nvPr/>
          </p:nvSpPr>
          <p:spPr>
            <a:xfrm>
              <a:off x="5621375" y="2966075"/>
              <a:ext cx="530575" cy="276200"/>
            </a:xfrm>
            <a:custGeom>
              <a:rect b="b" l="l" r="r" t="t"/>
              <a:pathLst>
                <a:path extrusionOk="0" fill="none" h="11048" w="21223">
                  <a:moveTo>
                    <a:pt x="21222" y="11048"/>
                  </a:moveTo>
                  <a:cubicBezTo>
                    <a:pt x="21222" y="11048"/>
                    <a:pt x="9427" y="915"/>
                    <a:pt x="1" y="1"/>
                  </a:cubicBezTo>
                </a:path>
              </a:pathLst>
            </a:custGeom>
            <a:noFill/>
            <a:ln cap="rnd" cmpd="sng" w="9525">
              <a:solidFill>
                <a:srgbClr val="3C3C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g2a22183f815_0_0"/>
            <p:cNvSpPr/>
            <p:nvPr/>
          </p:nvSpPr>
          <p:spPr>
            <a:xfrm>
              <a:off x="5596450" y="3028700"/>
              <a:ext cx="530550" cy="276200"/>
            </a:xfrm>
            <a:custGeom>
              <a:rect b="b" l="l" r="r" t="t"/>
              <a:pathLst>
                <a:path extrusionOk="0" fill="none" h="11048" w="21222">
                  <a:moveTo>
                    <a:pt x="21222" y="11047"/>
                  </a:moveTo>
                  <a:cubicBezTo>
                    <a:pt x="21222" y="11047"/>
                    <a:pt x="9416" y="915"/>
                    <a:pt x="0" y="0"/>
                  </a:cubicBezTo>
                </a:path>
              </a:pathLst>
            </a:custGeom>
            <a:noFill/>
            <a:ln cap="rnd" cmpd="sng" w="9525">
              <a:solidFill>
                <a:srgbClr val="3C3C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g2a22183f815_0_0"/>
            <p:cNvSpPr/>
            <p:nvPr/>
          </p:nvSpPr>
          <p:spPr>
            <a:xfrm>
              <a:off x="5573850" y="3090000"/>
              <a:ext cx="530550" cy="276200"/>
            </a:xfrm>
            <a:custGeom>
              <a:rect b="b" l="l" r="r" t="t"/>
              <a:pathLst>
                <a:path extrusionOk="0" fill="none" h="11048" w="21222">
                  <a:moveTo>
                    <a:pt x="21221" y="11048"/>
                  </a:moveTo>
                  <a:cubicBezTo>
                    <a:pt x="21221" y="11048"/>
                    <a:pt x="9416" y="915"/>
                    <a:pt x="0" y="1"/>
                  </a:cubicBezTo>
                </a:path>
              </a:pathLst>
            </a:custGeom>
            <a:noFill/>
            <a:ln cap="rnd" cmpd="sng" w="9525">
              <a:solidFill>
                <a:srgbClr val="3C3C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g2a22183f815_0_0"/>
            <p:cNvSpPr/>
            <p:nvPr/>
          </p:nvSpPr>
          <p:spPr>
            <a:xfrm>
              <a:off x="5548900" y="3152625"/>
              <a:ext cx="530550" cy="276450"/>
            </a:xfrm>
            <a:custGeom>
              <a:rect b="b" l="l" r="r" t="t"/>
              <a:pathLst>
                <a:path extrusionOk="0" fill="none" h="11058" w="21222">
                  <a:moveTo>
                    <a:pt x="21222" y="11058"/>
                  </a:moveTo>
                  <a:cubicBezTo>
                    <a:pt x="21222" y="11058"/>
                    <a:pt x="9416" y="915"/>
                    <a:pt x="0" y="0"/>
                  </a:cubicBezTo>
                </a:path>
              </a:pathLst>
            </a:custGeom>
            <a:noFill/>
            <a:ln cap="rnd" cmpd="sng" w="9525">
              <a:solidFill>
                <a:srgbClr val="3C3C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g2a22183f815_0_0"/>
            <p:cNvSpPr/>
            <p:nvPr/>
          </p:nvSpPr>
          <p:spPr>
            <a:xfrm>
              <a:off x="5524725" y="3213150"/>
              <a:ext cx="530300" cy="276475"/>
            </a:xfrm>
            <a:custGeom>
              <a:rect b="b" l="l" r="r" t="t"/>
              <a:pathLst>
                <a:path extrusionOk="0" fill="none" h="11059" w="21212">
                  <a:moveTo>
                    <a:pt x="21212" y="11058"/>
                  </a:moveTo>
                  <a:cubicBezTo>
                    <a:pt x="21212" y="11058"/>
                    <a:pt x="9417" y="915"/>
                    <a:pt x="1" y="1"/>
                  </a:cubicBezTo>
                </a:path>
              </a:pathLst>
            </a:custGeom>
            <a:noFill/>
            <a:ln cap="rnd" cmpd="sng" w="9525">
              <a:solidFill>
                <a:srgbClr val="3C3C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g2a22183f815_0_0"/>
            <p:cNvSpPr/>
            <p:nvPr/>
          </p:nvSpPr>
          <p:spPr>
            <a:xfrm>
              <a:off x="5499525" y="3275775"/>
              <a:ext cx="530575" cy="276450"/>
            </a:xfrm>
            <a:custGeom>
              <a:rect b="b" l="l" r="r" t="t"/>
              <a:pathLst>
                <a:path extrusionOk="0" fill="none" h="11058" w="21223">
                  <a:moveTo>
                    <a:pt x="21222" y="11058"/>
                  </a:moveTo>
                  <a:cubicBezTo>
                    <a:pt x="21222" y="11058"/>
                    <a:pt x="9427" y="925"/>
                    <a:pt x="1" y="0"/>
                  </a:cubicBezTo>
                </a:path>
              </a:pathLst>
            </a:custGeom>
            <a:noFill/>
            <a:ln cap="rnd" cmpd="sng" w="9525">
              <a:solidFill>
                <a:srgbClr val="3C3C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g2a22183f815_0_0"/>
            <p:cNvSpPr/>
            <p:nvPr/>
          </p:nvSpPr>
          <p:spPr>
            <a:xfrm>
              <a:off x="5470700" y="3334475"/>
              <a:ext cx="530550" cy="276225"/>
            </a:xfrm>
            <a:custGeom>
              <a:rect b="b" l="l" r="r" t="t"/>
              <a:pathLst>
                <a:path extrusionOk="0" fill="none" h="11049" w="21222">
                  <a:moveTo>
                    <a:pt x="21222" y="11048"/>
                  </a:moveTo>
                  <a:cubicBezTo>
                    <a:pt x="21222" y="11048"/>
                    <a:pt x="9416" y="915"/>
                    <a:pt x="0" y="1"/>
                  </a:cubicBezTo>
                </a:path>
              </a:pathLst>
            </a:custGeom>
            <a:noFill/>
            <a:ln cap="rnd" cmpd="sng" w="9525">
              <a:solidFill>
                <a:srgbClr val="3C3C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g2a22183f815_0_0"/>
            <p:cNvSpPr/>
            <p:nvPr/>
          </p:nvSpPr>
          <p:spPr>
            <a:xfrm>
              <a:off x="5445750" y="3397100"/>
              <a:ext cx="530550" cy="276200"/>
            </a:xfrm>
            <a:custGeom>
              <a:rect b="b" l="l" r="r" t="t"/>
              <a:pathLst>
                <a:path extrusionOk="0" fill="none" h="11048" w="21222">
                  <a:moveTo>
                    <a:pt x="21222" y="11048"/>
                  </a:moveTo>
                  <a:cubicBezTo>
                    <a:pt x="21222" y="11048"/>
                    <a:pt x="9416" y="915"/>
                    <a:pt x="1" y="1"/>
                  </a:cubicBezTo>
                </a:path>
              </a:pathLst>
            </a:custGeom>
            <a:noFill/>
            <a:ln cap="rnd" cmpd="sng" w="9525">
              <a:solidFill>
                <a:srgbClr val="3C3C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g2a22183f815_0_0"/>
            <p:cNvSpPr/>
            <p:nvPr/>
          </p:nvSpPr>
          <p:spPr>
            <a:xfrm>
              <a:off x="5421600" y="3457625"/>
              <a:ext cx="530300" cy="276475"/>
            </a:xfrm>
            <a:custGeom>
              <a:rect b="b" l="l" r="r" t="t"/>
              <a:pathLst>
                <a:path extrusionOk="0" fill="none" h="11059" w="21212">
                  <a:moveTo>
                    <a:pt x="21211" y="11058"/>
                  </a:moveTo>
                  <a:cubicBezTo>
                    <a:pt x="21211" y="11058"/>
                    <a:pt x="9416" y="915"/>
                    <a:pt x="0" y="1"/>
                  </a:cubicBezTo>
                </a:path>
              </a:pathLst>
            </a:custGeom>
            <a:noFill/>
            <a:ln cap="rnd" cmpd="sng" w="9525">
              <a:solidFill>
                <a:srgbClr val="3C3C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g2a22183f815_0_0"/>
            <p:cNvSpPr/>
            <p:nvPr/>
          </p:nvSpPr>
          <p:spPr>
            <a:xfrm>
              <a:off x="5396400" y="3520250"/>
              <a:ext cx="530550" cy="276475"/>
            </a:xfrm>
            <a:custGeom>
              <a:rect b="b" l="l" r="r" t="t"/>
              <a:pathLst>
                <a:path extrusionOk="0" fill="none" h="11059" w="21222">
                  <a:moveTo>
                    <a:pt x="21221" y="11058"/>
                  </a:moveTo>
                  <a:cubicBezTo>
                    <a:pt x="21221" y="11058"/>
                    <a:pt x="9426" y="915"/>
                    <a:pt x="0" y="1"/>
                  </a:cubicBezTo>
                </a:path>
              </a:pathLst>
            </a:custGeom>
            <a:noFill/>
            <a:ln cap="rnd" cmpd="sng" w="9525">
              <a:solidFill>
                <a:srgbClr val="3C3C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g2a22183f815_0_0"/>
            <p:cNvSpPr/>
            <p:nvPr/>
          </p:nvSpPr>
          <p:spPr>
            <a:xfrm>
              <a:off x="4757000" y="3262000"/>
              <a:ext cx="1127850" cy="1127850"/>
            </a:xfrm>
            <a:custGeom>
              <a:rect b="b" l="l" r="r" t="t"/>
              <a:pathLst>
                <a:path extrusionOk="0" h="45114" w="45114">
                  <a:moveTo>
                    <a:pt x="22552" y="0"/>
                  </a:moveTo>
                  <a:cubicBezTo>
                    <a:pt x="10091" y="0"/>
                    <a:pt x="0" y="10102"/>
                    <a:pt x="0" y="22562"/>
                  </a:cubicBezTo>
                  <a:cubicBezTo>
                    <a:pt x="0" y="35012"/>
                    <a:pt x="10091" y="45114"/>
                    <a:pt x="22552" y="45114"/>
                  </a:cubicBezTo>
                  <a:cubicBezTo>
                    <a:pt x="35012" y="45114"/>
                    <a:pt x="45114" y="35012"/>
                    <a:pt x="45114" y="22562"/>
                  </a:cubicBezTo>
                  <a:cubicBezTo>
                    <a:pt x="45114" y="10102"/>
                    <a:pt x="35012" y="0"/>
                    <a:pt x="225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g2a22183f815_0_0"/>
            <p:cNvSpPr/>
            <p:nvPr/>
          </p:nvSpPr>
          <p:spPr>
            <a:xfrm>
              <a:off x="5382350" y="3287200"/>
              <a:ext cx="502500" cy="591725"/>
            </a:xfrm>
            <a:custGeom>
              <a:rect b="b" l="l" r="r" t="t"/>
              <a:pathLst>
                <a:path extrusionOk="0" h="23669" w="20100">
                  <a:moveTo>
                    <a:pt x="4220" y="1"/>
                  </a:moveTo>
                  <a:cubicBezTo>
                    <a:pt x="3721" y="458"/>
                    <a:pt x="3420" y="1258"/>
                    <a:pt x="3389" y="1830"/>
                  </a:cubicBezTo>
                  <a:cubicBezTo>
                    <a:pt x="3316" y="2952"/>
                    <a:pt x="3815" y="4022"/>
                    <a:pt x="4418" y="4978"/>
                  </a:cubicBezTo>
                  <a:cubicBezTo>
                    <a:pt x="4885" y="5727"/>
                    <a:pt x="5426" y="6465"/>
                    <a:pt x="5644" y="7327"/>
                  </a:cubicBezTo>
                  <a:cubicBezTo>
                    <a:pt x="5821" y="8096"/>
                    <a:pt x="5727" y="8917"/>
                    <a:pt x="5457" y="9665"/>
                  </a:cubicBezTo>
                  <a:cubicBezTo>
                    <a:pt x="5260" y="10195"/>
                    <a:pt x="4979" y="10694"/>
                    <a:pt x="4594" y="11110"/>
                  </a:cubicBezTo>
                  <a:cubicBezTo>
                    <a:pt x="4303" y="11422"/>
                    <a:pt x="3950" y="11682"/>
                    <a:pt x="3628" y="11983"/>
                  </a:cubicBezTo>
                  <a:cubicBezTo>
                    <a:pt x="2620" y="12918"/>
                    <a:pt x="1975" y="14259"/>
                    <a:pt x="1872" y="15641"/>
                  </a:cubicBezTo>
                  <a:cubicBezTo>
                    <a:pt x="1851" y="15984"/>
                    <a:pt x="1851" y="16327"/>
                    <a:pt x="1705" y="16639"/>
                  </a:cubicBezTo>
                  <a:cubicBezTo>
                    <a:pt x="1435" y="17221"/>
                    <a:pt x="728" y="17481"/>
                    <a:pt x="417" y="18031"/>
                  </a:cubicBezTo>
                  <a:cubicBezTo>
                    <a:pt x="292" y="18250"/>
                    <a:pt x="230" y="18499"/>
                    <a:pt x="188" y="18748"/>
                  </a:cubicBezTo>
                  <a:cubicBezTo>
                    <a:pt x="22" y="19673"/>
                    <a:pt x="1" y="20640"/>
                    <a:pt x="313" y="21523"/>
                  </a:cubicBezTo>
                  <a:cubicBezTo>
                    <a:pt x="614" y="22407"/>
                    <a:pt x="1279" y="23196"/>
                    <a:pt x="2163" y="23508"/>
                  </a:cubicBezTo>
                  <a:cubicBezTo>
                    <a:pt x="2476" y="23620"/>
                    <a:pt x="2797" y="23668"/>
                    <a:pt x="3122" y="23668"/>
                  </a:cubicBezTo>
                  <a:cubicBezTo>
                    <a:pt x="4088" y="23668"/>
                    <a:pt x="5082" y="23242"/>
                    <a:pt x="5977" y="22822"/>
                  </a:cubicBezTo>
                  <a:cubicBezTo>
                    <a:pt x="8138" y="21804"/>
                    <a:pt x="10362" y="20733"/>
                    <a:pt x="12742" y="20598"/>
                  </a:cubicBezTo>
                  <a:cubicBezTo>
                    <a:pt x="12904" y="20589"/>
                    <a:pt x="13066" y="20585"/>
                    <a:pt x="13228" y="20585"/>
                  </a:cubicBezTo>
                  <a:cubicBezTo>
                    <a:pt x="14790" y="20585"/>
                    <a:pt x="16341" y="20984"/>
                    <a:pt x="17772" y="21596"/>
                  </a:cubicBezTo>
                  <a:cubicBezTo>
                    <a:pt x="18447" y="21877"/>
                    <a:pt x="19113" y="22209"/>
                    <a:pt x="19840" y="22251"/>
                  </a:cubicBezTo>
                  <a:cubicBezTo>
                    <a:pt x="19923" y="22251"/>
                    <a:pt x="20006" y="22251"/>
                    <a:pt x="20089" y="22240"/>
                  </a:cubicBezTo>
                  <a:cubicBezTo>
                    <a:pt x="20089" y="22012"/>
                    <a:pt x="20100" y="21783"/>
                    <a:pt x="20100" y="21554"/>
                  </a:cubicBezTo>
                  <a:cubicBezTo>
                    <a:pt x="20100" y="11422"/>
                    <a:pt x="13418" y="2848"/>
                    <a:pt x="4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g2a22183f815_0_0"/>
            <p:cNvSpPr/>
            <p:nvPr/>
          </p:nvSpPr>
          <p:spPr>
            <a:xfrm>
              <a:off x="5231675" y="3870625"/>
              <a:ext cx="649800" cy="519225"/>
            </a:xfrm>
            <a:custGeom>
              <a:rect b="b" l="l" r="r" t="t"/>
              <a:pathLst>
                <a:path extrusionOk="0" h="20769" w="25992">
                  <a:moveTo>
                    <a:pt x="24777" y="0"/>
                  </a:moveTo>
                  <a:cubicBezTo>
                    <a:pt x="23952" y="0"/>
                    <a:pt x="22980" y="481"/>
                    <a:pt x="22292" y="743"/>
                  </a:cubicBezTo>
                  <a:cubicBezTo>
                    <a:pt x="21995" y="853"/>
                    <a:pt x="21695" y="898"/>
                    <a:pt x="21392" y="898"/>
                  </a:cubicBezTo>
                  <a:cubicBezTo>
                    <a:pt x="20155" y="898"/>
                    <a:pt x="18870" y="159"/>
                    <a:pt x="17584" y="150"/>
                  </a:cubicBezTo>
                  <a:cubicBezTo>
                    <a:pt x="17576" y="150"/>
                    <a:pt x="17568" y="150"/>
                    <a:pt x="17561" y="150"/>
                  </a:cubicBezTo>
                  <a:cubicBezTo>
                    <a:pt x="16177" y="150"/>
                    <a:pt x="14878" y="1051"/>
                    <a:pt x="14196" y="2250"/>
                  </a:cubicBezTo>
                  <a:cubicBezTo>
                    <a:pt x="13510" y="3466"/>
                    <a:pt x="13396" y="4941"/>
                    <a:pt x="13646" y="6313"/>
                  </a:cubicBezTo>
                  <a:cubicBezTo>
                    <a:pt x="13926" y="7789"/>
                    <a:pt x="14612" y="9337"/>
                    <a:pt x="14009" y="10719"/>
                  </a:cubicBezTo>
                  <a:cubicBezTo>
                    <a:pt x="13656" y="11499"/>
                    <a:pt x="12949" y="12060"/>
                    <a:pt x="12461" y="12777"/>
                  </a:cubicBezTo>
                  <a:cubicBezTo>
                    <a:pt x="12180" y="13193"/>
                    <a:pt x="11983" y="13660"/>
                    <a:pt x="11692" y="14076"/>
                  </a:cubicBezTo>
                  <a:cubicBezTo>
                    <a:pt x="11079" y="14960"/>
                    <a:pt x="10060" y="15562"/>
                    <a:pt x="8990" y="15677"/>
                  </a:cubicBezTo>
                  <a:cubicBezTo>
                    <a:pt x="8833" y="15694"/>
                    <a:pt x="8677" y="15702"/>
                    <a:pt x="8522" y="15702"/>
                  </a:cubicBezTo>
                  <a:cubicBezTo>
                    <a:pt x="7231" y="15702"/>
                    <a:pt x="5965" y="15157"/>
                    <a:pt x="4668" y="15157"/>
                  </a:cubicBezTo>
                  <a:cubicBezTo>
                    <a:pt x="4657" y="15157"/>
                    <a:pt x="4646" y="15157"/>
                    <a:pt x="4635" y="15157"/>
                  </a:cubicBezTo>
                  <a:cubicBezTo>
                    <a:pt x="3399" y="15157"/>
                    <a:pt x="2183" y="15687"/>
                    <a:pt x="1331" y="16570"/>
                  </a:cubicBezTo>
                  <a:cubicBezTo>
                    <a:pt x="478" y="17454"/>
                    <a:pt x="0" y="18690"/>
                    <a:pt x="42" y="19917"/>
                  </a:cubicBezTo>
                  <a:cubicBezTo>
                    <a:pt x="42" y="20114"/>
                    <a:pt x="63" y="20312"/>
                    <a:pt x="104" y="20509"/>
                  </a:cubicBezTo>
                  <a:cubicBezTo>
                    <a:pt x="1237" y="20675"/>
                    <a:pt x="2391" y="20769"/>
                    <a:pt x="3565" y="20769"/>
                  </a:cubicBezTo>
                  <a:cubicBezTo>
                    <a:pt x="15204" y="20769"/>
                    <a:pt x="24786" y="11956"/>
                    <a:pt x="25992" y="639"/>
                  </a:cubicBezTo>
                  <a:cubicBezTo>
                    <a:pt x="25696" y="166"/>
                    <a:pt x="25262" y="0"/>
                    <a:pt x="247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g2a22183f815_0_0"/>
            <p:cNvSpPr/>
            <p:nvPr/>
          </p:nvSpPr>
          <p:spPr>
            <a:xfrm>
              <a:off x="4781675" y="3262000"/>
              <a:ext cx="586425" cy="528725"/>
            </a:xfrm>
            <a:custGeom>
              <a:rect b="b" l="l" r="r" t="t"/>
              <a:pathLst>
                <a:path extrusionOk="0" h="21149" w="23457">
                  <a:moveTo>
                    <a:pt x="21565" y="0"/>
                  </a:moveTo>
                  <a:cubicBezTo>
                    <a:pt x="11412" y="0"/>
                    <a:pt x="2838" y="6704"/>
                    <a:pt x="1" y="15932"/>
                  </a:cubicBezTo>
                  <a:cubicBezTo>
                    <a:pt x="260" y="16306"/>
                    <a:pt x="635" y="16597"/>
                    <a:pt x="1071" y="16701"/>
                  </a:cubicBezTo>
                  <a:cubicBezTo>
                    <a:pt x="1226" y="16741"/>
                    <a:pt x="1381" y="16758"/>
                    <a:pt x="1535" y="16758"/>
                  </a:cubicBezTo>
                  <a:cubicBezTo>
                    <a:pt x="2517" y="16758"/>
                    <a:pt x="3485" y="16063"/>
                    <a:pt x="4501" y="16036"/>
                  </a:cubicBezTo>
                  <a:cubicBezTo>
                    <a:pt x="4524" y="16035"/>
                    <a:pt x="4547" y="16035"/>
                    <a:pt x="4570" y="16035"/>
                  </a:cubicBezTo>
                  <a:cubicBezTo>
                    <a:pt x="5192" y="16035"/>
                    <a:pt x="5816" y="16303"/>
                    <a:pt x="6247" y="16763"/>
                  </a:cubicBezTo>
                  <a:cubicBezTo>
                    <a:pt x="6527" y="17065"/>
                    <a:pt x="6735" y="17449"/>
                    <a:pt x="7109" y="17616"/>
                  </a:cubicBezTo>
                  <a:cubicBezTo>
                    <a:pt x="7241" y="17674"/>
                    <a:pt x="7378" y="17700"/>
                    <a:pt x="7516" y="17700"/>
                  </a:cubicBezTo>
                  <a:cubicBezTo>
                    <a:pt x="7964" y="17700"/>
                    <a:pt x="8425" y="17427"/>
                    <a:pt x="8782" y="17117"/>
                  </a:cubicBezTo>
                  <a:cubicBezTo>
                    <a:pt x="9240" y="16701"/>
                    <a:pt x="9676" y="16202"/>
                    <a:pt x="10279" y="16067"/>
                  </a:cubicBezTo>
                  <a:cubicBezTo>
                    <a:pt x="10386" y="16043"/>
                    <a:pt x="10496" y="16032"/>
                    <a:pt x="10606" y="16032"/>
                  </a:cubicBezTo>
                  <a:cubicBezTo>
                    <a:pt x="10827" y="16032"/>
                    <a:pt x="11051" y="16074"/>
                    <a:pt x="11266" y="16129"/>
                  </a:cubicBezTo>
                  <a:cubicBezTo>
                    <a:pt x="12544" y="16462"/>
                    <a:pt x="13646" y="17293"/>
                    <a:pt x="14571" y="18239"/>
                  </a:cubicBezTo>
                  <a:cubicBezTo>
                    <a:pt x="15340" y="19019"/>
                    <a:pt x="16015" y="19902"/>
                    <a:pt x="16930" y="20515"/>
                  </a:cubicBezTo>
                  <a:cubicBezTo>
                    <a:pt x="17502" y="20896"/>
                    <a:pt x="18206" y="21149"/>
                    <a:pt x="18889" y="21149"/>
                  </a:cubicBezTo>
                  <a:cubicBezTo>
                    <a:pt x="19286" y="21149"/>
                    <a:pt x="19675" y="21063"/>
                    <a:pt x="20027" y="20868"/>
                  </a:cubicBezTo>
                  <a:cubicBezTo>
                    <a:pt x="20235" y="20754"/>
                    <a:pt x="20422" y="20598"/>
                    <a:pt x="20546" y="20390"/>
                  </a:cubicBezTo>
                  <a:cubicBezTo>
                    <a:pt x="20754" y="20037"/>
                    <a:pt x="20734" y="19601"/>
                    <a:pt x="20713" y="19195"/>
                  </a:cubicBezTo>
                  <a:cubicBezTo>
                    <a:pt x="20598" y="17418"/>
                    <a:pt x="20495" y="15464"/>
                    <a:pt x="21555" y="14020"/>
                  </a:cubicBezTo>
                  <a:cubicBezTo>
                    <a:pt x="22001" y="13427"/>
                    <a:pt x="22646" y="12939"/>
                    <a:pt x="22916" y="12243"/>
                  </a:cubicBezTo>
                  <a:cubicBezTo>
                    <a:pt x="23404" y="10975"/>
                    <a:pt x="22511" y="9613"/>
                    <a:pt x="22365" y="8252"/>
                  </a:cubicBezTo>
                  <a:cubicBezTo>
                    <a:pt x="22168" y="6361"/>
                    <a:pt x="23456" y="4563"/>
                    <a:pt x="23373" y="2661"/>
                  </a:cubicBezTo>
                  <a:cubicBezTo>
                    <a:pt x="23342" y="1830"/>
                    <a:pt x="23041" y="1019"/>
                    <a:pt x="22521" y="364"/>
                  </a:cubicBezTo>
                  <a:cubicBezTo>
                    <a:pt x="22417" y="239"/>
                    <a:pt x="22303" y="115"/>
                    <a:pt x="22178" y="11"/>
                  </a:cubicBezTo>
                  <a:cubicBezTo>
                    <a:pt x="21970" y="0"/>
                    <a:pt x="21773" y="0"/>
                    <a:pt x="215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g2a22183f815_0_0"/>
            <p:cNvSpPr/>
            <p:nvPr/>
          </p:nvSpPr>
          <p:spPr>
            <a:xfrm>
              <a:off x="4757000" y="3826575"/>
              <a:ext cx="544325" cy="524575"/>
            </a:xfrm>
            <a:custGeom>
              <a:rect b="b" l="l" r="r" t="t"/>
              <a:pathLst>
                <a:path extrusionOk="0" h="20983" w="21773">
                  <a:moveTo>
                    <a:pt x="0" y="0"/>
                  </a:moveTo>
                  <a:lnTo>
                    <a:pt x="0" y="0"/>
                  </a:lnTo>
                  <a:cubicBezTo>
                    <a:pt x="11" y="9551"/>
                    <a:pt x="5945" y="17709"/>
                    <a:pt x="14332" y="20982"/>
                  </a:cubicBezTo>
                  <a:cubicBezTo>
                    <a:pt x="15194" y="20213"/>
                    <a:pt x="13833" y="18415"/>
                    <a:pt x="14747" y="17688"/>
                  </a:cubicBezTo>
                  <a:cubicBezTo>
                    <a:pt x="15204" y="17324"/>
                    <a:pt x="16036" y="17470"/>
                    <a:pt x="16254" y="16929"/>
                  </a:cubicBezTo>
                  <a:cubicBezTo>
                    <a:pt x="16316" y="16784"/>
                    <a:pt x="16306" y="16618"/>
                    <a:pt x="16348" y="16472"/>
                  </a:cubicBezTo>
                  <a:cubicBezTo>
                    <a:pt x="16514" y="15828"/>
                    <a:pt x="17356" y="15713"/>
                    <a:pt x="18021" y="15651"/>
                  </a:cubicBezTo>
                  <a:cubicBezTo>
                    <a:pt x="19258" y="15537"/>
                    <a:pt x="20609" y="15048"/>
                    <a:pt x="21139" y="13916"/>
                  </a:cubicBezTo>
                  <a:cubicBezTo>
                    <a:pt x="21700" y="12741"/>
                    <a:pt x="21242" y="11338"/>
                    <a:pt x="21544" y="10102"/>
                  </a:cubicBezTo>
                  <a:cubicBezTo>
                    <a:pt x="21773" y="9187"/>
                    <a:pt x="21565" y="8013"/>
                    <a:pt x="20401" y="7867"/>
                  </a:cubicBezTo>
                  <a:cubicBezTo>
                    <a:pt x="19798" y="7794"/>
                    <a:pt x="18977" y="7961"/>
                    <a:pt x="18769" y="7400"/>
                  </a:cubicBezTo>
                  <a:cubicBezTo>
                    <a:pt x="18676" y="7140"/>
                    <a:pt x="18790" y="6849"/>
                    <a:pt x="18769" y="6579"/>
                  </a:cubicBezTo>
                  <a:cubicBezTo>
                    <a:pt x="18725" y="6067"/>
                    <a:pt x="18187" y="5735"/>
                    <a:pt x="17663" y="5735"/>
                  </a:cubicBezTo>
                  <a:cubicBezTo>
                    <a:pt x="17570" y="5735"/>
                    <a:pt x="17477" y="5746"/>
                    <a:pt x="17387" y="5768"/>
                  </a:cubicBezTo>
                  <a:cubicBezTo>
                    <a:pt x="16805" y="5913"/>
                    <a:pt x="16368" y="6412"/>
                    <a:pt x="16046" y="6921"/>
                  </a:cubicBezTo>
                  <a:cubicBezTo>
                    <a:pt x="15807" y="7296"/>
                    <a:pt x="15599" y="7711"/>
                    <a:pt x="15267" y="8013"/>
                  </a:cubicBezTo>
                  <a:cubicBezTo>
                    <a:pt x="15032" y="8219"/>
                    <a:pt x="14725" y="8362"/>
                    <a:pt x="14424" y="8362"/>
                  </a:cubicBezTo>
                  <a:cubicBezTo>
                    <a:pt x="14285" y="8362"/>
                    <a:pt x="14148" y="8331"/>
                    <a:pt x="14020" y="8262"/>
                  </a:cubicBezTo>
                  <a:lnTo>
                    <a:pt x="14020" y="8262"/>
                  </a:lnTo>
                  <a:cubicBezTo>
                    <a:pt x="14165" y="8636"/>
                    <a:pt x="14009" y="9073"/>
                    <a:pt x="13750" y="9364"/>
                  </a:cubicBezTo>
                  <a:cubicBezTo>
                    <a:pt x="13490" y="9665"/>
                    <a:pt x="13126" y="9852"/>
                    <a:pt x="12773" y="10039"/>
                  </a:cubicBezTo>
                  <a:cubicBezTo>
                    <a:pt x="11788" y="10551"/>
                    <a:pt x="10732" y="11035"/>
                    <a:pt x="9629" y="11035"/>
                  </a:cubicBezTo>
                  <a:cubicBezTo>
                    <a:pt x="9545" y="11035"/>
                    <a:pt x="9460" y="11032"/>
                    <a:pt x="9374" y="11026"/>
                  </a:cubicBezTo>
                  <a:cubicBezTo>
                    <a:pt x="8179" y="10954"/>
                    <a:pt x="6953" y="10060"/>
                    <a:pt x="6922" y="8865"/>
                  </a:cubicBezTo>
                  <a:cubicBezTo>
                    <a:pt x="6901" y="7919"/>
                    <a:pt x="7576" y="7119"/>
                    <a:pt x="8044" y="6298"/>
                  </a:cubicBezTo>
                  <a:cubicBezTo>
                    <a:pt x="8501" y="5467"/>
                    <a:pt x="8657" y="4240"/>
                    <a:pt x="7867" y="3721"/>
                  </a:cubicBezTo>
                  <a:cubicBezTo>
                    <a:pt x="7431" y="3440"/>
                    <a:pt x="6839" y="3471"/>
                    <a:pt x="6413" y="3180"/>
                  </a:cubicBezTo>
                  <a:cubicBezTo>
                    <a:pt x="5903" y="2827"/>
                    <a:pt x="5779" y="2120"/>
                    <a:pt x="5342" y="1673"/>
                  </a:cubicBezTo>
                  <a:cubicBezTo>
                    <a:pt x="4903" y="1224"/>
                    <a:pt x="4297" y="1155"/>
                    <a:pt x="3648" y="1155"/>
                  </a:cubicBezTo>
                  <a:cubicBezTo>
                    <a:pt x="3359" y="1155"/>
                    <a:pt x="3062" y="1169"/>
                    <a:pt x="2767" y="1169"/>
                  </a:cubicBezTo>
                  <a:cubicBezTo>
                    <a:pt x="2361" y="1169"/>
                    <a:pt x="1959" y="1142"/>
                    <a:pt x="1590" y="1019"/>
                  </a:cubicBezTo>
                  <a:cubicBezTo>
                    <a:pt x="998" y="811"/>
                    <a:pt x="520" y="35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g2a22183f815_0_0"/>
            <p:cNvSpPr/>
            <p:nvPr/>
          </p:nvSpPr>
          <p:spPr>
            <a:xfrm>
              <a:off x="4817800" y="3364750"/>
              <a:ext cx="600950" cy="968700"/>
            </a:xfrm>
            <a:custGeom>
              <a:rect b="b" l="l" r="r" t="t"/>
              <a:pathLst>
                <a:path extrusionOk="0" h="38748" w="24038">
                  <a:moveTo>
                    <a:pt x="15704" y="1"/>
                  </a:moveTo>
                  <a:cubicBezTo>
                    <a:pt x="15244" y="1"/>
                    <a:pt x="14747" y="68"/>
                    <a:pt x="14217" y="214"/>
                  </a:cubicBezTo>
                  <a:cubicBezTo>
                    <a:pt x="9218" y="1575"/>
                    <a:pt x="4853" y="4319"/>
                    <a:pt x="2536" y="9110"/>
                  </a:cubicBezTo>
                  <a:cubicBezTo>
                    <a:pt x="0" y="14358"/>
                    <a:pt x="156" y="20562"/>
                    <a:pt x="1538" y="26226"/>
                  </a:cubicBezTo>
                  <a:cubicBezTo>
                    <a:pt x="1829" y="27431"/>
                    <a:pt x="4635" y="34748"/>
                    <a:pt x="12294" y="37803"/>
                  </a:cubicBezTo>
                  <a:cubicBezTo>
                    <a:pt x="13788" y="38406"/>
                    <a:pt x="15409" y="38747"/>
                    <a:pt x="17019" y="38747"/>
                  </a:cubicBezTo>
                  <a:cubicBezTo>
                    <a:pt x="18019" y="38747"/>
                    <a:pt x="19015" y="38616"/>
                    <a:pt x="19974" y="38333"/>
                  </a:cubicBezTo>
                  <a:cubicBezTo>
                    <a:pt x="21097" y="38000"/>
                    <a:pt x="22188" y="37439"/>
                    <a:pt x="22936" y="36546"/>
                  </a:cubicBezTo>
                  <a:cubicBezTo>
                    <a:pt x="23685" y="35641"/>
                    <a:pt x="24038" y="34353"/>
                    <a:pt x="23622" y="33262"/>
                  </a:cubicBezTo>
                  <a:cubicBezTo>
                    <a:pt x="22947" y="31495"/>
                    <a:pt x="20785" y="30954"/>
                    <a:pt x="19050" y="30217"/>
                  </a:cubicBezTo>
                  <a:cubicBezTo>
                    <a:pt x="15381" y="28668"/>
                    <a:pt x="12606" y="25176"/>
                    <a:pt x="11931" y="21258"/>
                  </a:cubicBezTo>
                  <a:cubicBezTo>
                    <a:pt x="11245" y="17340"/>
                    <a:pt x="12669" y="13111"/>
                    <a:pt x="15599" y="10409"/>
                  </a:cubicBezTo>
                  <a:cubicBezTo>
                    <a:pt x="16399" y="9660"/>
                    <a:pt x="17314" y="9026"/>
                    <a:pt x="18062" y="8226"/>
                  </a:cubicBezTo>
                  <a:cubicBezTo>
                    <a:pt x="20997" y="5040"/>
                    <a:pt x="19689" y="1"/>
                    <a:pt x="15704" y="1"/>
                  </a:cubicBez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g2a22183f815_0_0"/>
            <p:cNvSpPr/>
            <p:nvPr/>
          </p:nvSpPr>
          <p:spPr>
            <a:xfrm>
              <a:off x="5607625" y="3480750"/>
              <a:ext cx="181625" cy="646450"/>
            </a:xfrm>
            <a:custGeom>
              <a:rect b="b" l="l" r="r" t="t"/>
              <a:pathLst>
                <a:path extrusionOk="0" h="25858" w="7265">
                  <a:moveTo>
                    <a:pt x="2144" y="0"/>
                  </a:moveTo>
                  <a:cubicBezTo>
                    <a:pt x="1415" y="0"/>
                    <a:pt x="676" y="372"/>
                    <a:pt x="322" y="1019"/>
                  </a:cubicBezTo>
                  <a:cubicBezTo>
                    <a:pt x="114" y="1393"/>
                    <a:pt x="63" y="1840"/>
                    <a:pt x="42" y="2277"/>
                  </a:cubicBezTo>
                  <a:cubicBezTo>
                    <a:pt x="0" y="3046"/>
                    <a:pt x="83" y="3825"/>
                    <a:pt x="270" y="4574"/>
                  </a:cubicBezTo>
                  <a:cubicBezTo>
                    <a:pt x="478" y="5384"/>
                    <a:pt x="811" y="6164"/>
                    <a:pt x="1102" y="6953"/>
                  </a:cubicBezTo>
                  <a:cubicBezTo>
                    <a:pt x="2567" y="11017"/>
                    <a:pt x="2733" y="15538"/>
                    <a:pt x="1569" y="19705"/>
                  </a:cubicBezTo>
                  <a:cubicBezTo>
                    <a:pt x="1123" y="21316"/>
                    <a:pt x="478" y="22968"/>
                    <a:pt x="780" y="24610"/>
                  </a:cubicBezTo>
                  <a:cubicBezTo>
                    <a:pt x="863" y="25057"/>
                    <a:pt x="1050" y="25535"/>
                    <a:pt x="1445" y="25743"/>
                  </a:cubicBezTo>
                  <a:cubicBezTo>
                    <a:pt x="1592" y="25822"/>
                    <a:pt x="1746" y="25857"/>
                    <a:pt x="1902" y="25857"/>
                  </a:cubicBezTo>
                  <a:cubicBezTo>
                    <a:pt x="2418" y="25857"/>
                    <a:pt x="2956" y="25477"/>
                    <a:pt x="3347" y="25078"/>
                  </a:cubicBezTo>
                  <a:cubicBezTo>
                    <a:pt x="5487" y="22864"/>
                    <a:pt x="6433" y="19736"/>
                    <a:pt x="6838" y="16681"/>
                  </a:cubicBezTo>
                  <a:cubicBezTo>
                    <a:pt x="7264" y="13345"/>
                    <a:pt x="7119" y="9926"/>
                    <a:pt x="6350" y="6652"/>
                  </a:cubicBezTo>
                  <a:cubicBezTo>
                    <a:pt x="5841" y="4511"/>
                    <a:pt x="5072" y="105"/>
                    <a:pt x="2203" y="1"/>
                  </a:cubicBezTo>
                  <a:cubicBezTo>
                    <a:pt x="2184" y="0"/>
                    <a:pt x="2164" y="0"/>
                    <a:pt x="2144" y="0"/>
                  </a:cubicBezTo>
                  <a:close/>
                </a:path>
              </a:pathLst>
            </a:custGeom>
            <a:solidFill>
              <a:srgbClr val="FFFFFF">
                <a:alpha val="1058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g2a22183f815_0_0"/>
            <p:cNvSpPr/>
            <p:nvPr/>
          </p:nvSpPr>
          <p:spPr>
            <a:xfrm>
              <a:off x="5069800" y="3586750"/>
              <a:ext cx="1935875" cy="870925"/>
            </a:xfrm>
            <a:custGeom>
              <a:rect b="b" l="l" r="r" t="t"/>
              <a:pathLst>
                <a:path extrusionOk="0" fill="none" h="34837" w="77435">
                  <a:moveTo>
                    <a:pt x="229" y="1"/>
                  </a:moveTo>
                  <a:cubicBezTo>
                    <a:pt x="115" y="832"/>
                    <a:pt x="1" y="1685"/>
                    <a:pt x="105" y="2516"/>
                  </a:cubicBezTo>
                  <a:cubicBezTo>
                    <a:pt x="302" y="4044"/>
                    <a:pt x="1310" y="5447"/>
                    <a:pt x="2703" y="6122"/>
                  </a:cubicBezTo>
                  <a:cubicBezTo>
                    <a:pt x="4085" y="6798"/>
                    <a:pt x="5810" y="6725"/>
                    <a:pt x="7140" y="5945"/>
                  </a:cubicBezTo>
                  <a:cubicBezTo>
                    <a:pt x="7733" y="5592"/>
                    <a:pt x="8284" y="5041"/>
                    <a:pt x="8388" y="4355"/>
                  </a:cubicBezTo>
                  <a:cubicBezTo>
                    <a:pt x="8564" y="3223"/>
                    <a:pt x="7317" y="2215"/>
                    <a:pt x="6195" y="2381"/>
                  </a:cubicBezTo>
                  <a:cubicBezTo>
                    <a:pt x="5062" y="2557"/>
                    <a:pt x="4210" y="3618"/>
                    <a:pt x="4012" y="4750"/>
                  </a:cubicBezTo>
                  <a:cubicBezTo>
                    <a:pt x="3815" y="5873"/>
                    <a:pt x="4147" y="7026"/>
                    <a:pt x="4646" y="8055"/>
                  </a:cubicBezTo>
                  <a:cubicBezTo>
                    <a:pt x="6683" y="12295"/>
                    <a:pt x="11277" y="14800"/>
                    <a:pt x="15891" y="15693"/>
                  </a:cubicBezTo>
                  <a:cubicBezTo>
                    <a:pt x="20505" y="16587"/>
                    <a:pt x="25254" y="16130"/>
                    <a:pt x="29952" y="15974"/>
                  </a:cubicBezTo>
                  <a:cubicBezTo>
                    <a:pt x="32020" y="15912"/>
                    <a:pt x="34109" y="15912"/>
                    <a:pt x="36166" y="16172"/>
                  </a:cubicBezTo>
                  <a:cubicBezTo>
                    <a:pt x="39066" y="16546"/>
                    <a:pt x="41903" y="17450"/>
                    <a:pt x="44480" y="18842"/>
                  </a:cubicBezTo>
                  <a:cubicBezTo>
                    <a:pt x="46642" y="20006"/>
                    <a:pt x="48669" y="21555"/>
                    <a:pt x="49936" y="23654"/>
                  </a:cubicBezTo>
                  <a:cubicBezTo>
                    <a:pt x="51204" y="25753"/>
                    <a:pt x="51610" y="28476"/>
                    <a:pt x="50570" y="30700"/>
                  </a:cubicBezTo>
                  <a:cubicBezTo>
                    <a:pt x="50124" y="31646"/>
                    <a:pt x="49427" y="32467"/>
                    <a:pt x="48617" y="33132"/>
                  </a:cubicBezTo>
                  <a:cubicBezTo>
                    <a:pt x="47453" y="34088"/>
                    <a:pt x="45987" y="34743"/>
                    <a:pt x="44480" y="34795"/>
                  </a:cubicBezTo>
                  <a:cubicBezTo>
                    <a:pt x="42963" y="34836"/>
                    <a:pt x="41404" y="34244"/>
                    <a:pt x="40438" y="33080"/>
                  </a:cubicBezTo>
                  <a:cubicBezTo>
                    <a:pt x="38567" y="30856"/>
                    <a:pt x="39430" y="27219"/>
                    <a:pt x="41612" y="25286"/>
                  </a:cubicBezTo>
                  <a:cubicBezTo>
                    <a:pt x="43795" y="23363"/>
                    <a:pt x="46850" y="22791"/>
                    <a:pt x="49760" y="22667"/>
                  </a:cubicBezTo>
                  <a:cubicBezTo>
                    <a:pt x="52441" y="22542"/>
                    <a:pt x="54966" y="24194"/>
                    <a:pt x="57211" y="25681"/>
                  </a:cubicBezTo>
                  <a:cubicBezTo>
                    <a:pt x="59913" y="27478"/>
                    <a:pt x="63104" y="28528"/>
                    <a:pt x="66346" y="28674"/>
                  </a:cubicBezTo>
                  <a:cubicBezTo>
                    <a:pt x="68518" y="28778"/>
                    <a:pt x="70752" y="28476"/>
                    <a:pt x="72696" y="27499"/>
                  </a:cubicBezTo>
                  <a:cubicBezTo>
                    <a:pt x="74650" y="26533"/>
                    <a:pt x="76292" y="24849"/>
                    <a:pt x="76936" y="22771"/>
                  </a:cubicBezTo>
                  <a:cubicBezTo>
                    <a:pt x="77435" y="21181"/>
                    <a:pt x="77341" y="19445"/>
                    <a:pt x="76894" y="17834"/>
                  </a:cubicBezTo>
                  <a:cubicBezTo>
                    <a:pt x="75938" y="14363"/>
                    <a:pt x="73465" y="11453"/>
                    <a:pt x="70534" y="9365"/>
                  </a:cubicBezTo>
                  <a:cubicBezTo>
                    <a:pt x="69796" y="8845"/>
                    <a:pt x="69038" y="8367"/>
                    <a:pt x="68258" y="7930"/>
                  </a:cubicBez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g2a22183f815_0_0"/>
            <p:cNvSpPr/>
            <p:nvPr/>
          </p:nvSpPr>
          <p:spPr>
            <a:xfrm>
              <a:off x="4886375" y="3116500"/>
              <a:ext cx="357525" cy="357525"/>
            </a:xfrm>
            <a:custGeom>
              <a:rect b="b" l="l" r="r" t="t"/>
              <a:pathLst>
                <a:path extrusionOk="0" h="14301" w="14301">
                  <a:moveTo>
                    <a:pt x="7151" y="1"/>
                  </a:moveTo>
                  <a:cubicBezTo>
                    <a:pt x="3202" y="1"/>
                    <a:pt x="1" y="3202"/>
                    <a:pt x="1" y="7151"/>
                  </a:cubicBezTo>
                  <a:cubicBezTo>
                    <a:pt x="1" y="11100"/>
                    <a:pt x="3202" y="14301"/>
                    <a:pt x="7151" y="14301"/>
                  </a:cubicBezTo>
                  <a:cubicBezTo>
                    <a:pt x="11100" y="14301"/>
                    <a:pt x="14301" y="11100"/>
                    <a:pt x="14301" y="7151"/>
                  </a:cubicBezTo>
                  <a:cubicBezTo>
                    <a:pt x="14301" y="3202"/>
                    <a:pt x="11100" y="1"/>
                    <a:pt x="71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g2a22183f815_0_0"/>
            <p:cNvSpPr/>
            <p:nvPr/>
          </p:nvSpPr>
          <p:spPr>
            <a:xfrm>
              <a:off x="4886375" y="3295250"/>
              <a:ext cx="372600" cy="332575"/>
            </a:xfrm>
            <a:custGeom>
              <a:rect b="b" l="l" r="r" t="t"/>
              <a:pathLst>
                <a:path extrusionOk="0" h="13303" w="14904">
                  <a:moveTo>
                    <a:pt x="1" y="1"/>
                  </a:moveTo>
                  <a:cubicBezTo>
                    <a:pt x="219" y="7816"/>
                    <a:pt x="7151" y="13303"/>
                    <a:pt x="7151" y="13303"/>
                  </a:cubicBezTo>
                  <a:cubicBezTo>
                    <a:pt x="14904" y="5384"/>
                    <a:pt x="14301" y="1"/>
                    <a:pt x="14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g2a22183f815_0_0"/>
            <p:cNvSpPr/>
            <p:nvPr/>
          </p:nvSpPr>
          <p:spPr>
            <a:xfrm>
              <a:off x="4975500" y="3205625"/>
              <a:ext cx="179300" cy="179300"/>
            </a:xfrm>
            <a:custGeom>
              <a:rect b="b" l="l" r="r" t="t"/>
              <a:pathLst>
                <a:path extrusionOk="0" h="7172" w="7172">
                  <a:moveTo>
                    <a:pt x="3586" y="0"/>
                  </a:moveTo>
                  <a:cubicBezTo>
                    <a:pt x="1611" y="0"/>
                    <a:pt x="0" y="1601"/>
                    <a:pt x="0" y="3586"/>
                  </a:cubicBezTo>
                  <a:cubicBezTo>
                    <a:pt x="0" y="5560"/>
                    <a:pt x="1611" y="7171"/>
                    <a:pt x="3586" y="7171"/>
                  </a:cubicBezTo>
                  <a:cubicBezTo>
                    <a:pt x="5571" y="7171"/>
                    <a:pt x="7171" y="5560"/>
                    <a:pt x="7171" y="3586"/>
                  </a:cubicBezTo>
                  <a:cubicBezTo>
                    <a:pt x="7171" y="1601"/>
                    <a:pt x="5571" y="0"/>
                    <a:pt x="3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g2a22183f815_0_0"/>
            <p:cNvSpPr/>
            <p:nvPr/>
          </p:nvSpPr>
          <p:spPr>
            <a:xfrm>
              <a:off x="4682700" y="3878150"/>
              <a:ext cx="410775" cy="273975"/>
            </a:xfrm>
            <a:custGeom>
              <a:rect b="b" l="l" r="r" t="t"/>
              <a:pathLst>
                <a:path extrusionOk="0" h="10959" w="16431">
                  <a:moveTo>
                    <a:pt x="4891" y="1"/>
                  </a:moveTo>
                  <a:cubicBezTo>
                    <a:pt x="2726" y="1"/>
                    <a:pt x="1016" y="2108"/>
                    <a:pt x="509" y="4235"/>
                  </a:cubicBezTo>
                  <a:cubicBezTo>
                    <a:pt x="0" y="6428"/>
                    <a:pt x="166" y="7540"/>
                    <a:pt x="395" y="10959"/>
                  </a:cubicBezTo>
                  <a:lnTo>
                    <a:pt x="16431" y="10959"/>
                  </a:lnTo>
                  <a:cubicBezTo>
                    <a:pt x="16306" y="10377"/>
                    <a:pt x="16036" y="9629"/>
                    <a:pt x="15589" y="9140"/>
                  </a:cubicBezTo>
                  <a:cubicBezTo>
                    <a:pt x="15341" y="8869"/>
                    <a:pt x="14955" y="8707"/>
                    <a:pt x="14593" y="8707"/>
                  </a:cubicBezTo>
                  <a:cubicBezTo>
                    <a:pt x="14303" y="8707"/>
                    <a:pt x="14029" y="8811"/>
                    <a:pt x="13853" y="9047"/>
                  </a:cubicBezTo>
                  <a:cubicBezTo>
                    <a:pt x="13895" y="7966"/>
                    <a:pt x="13541" y="6791"/>
                    <a:pt x="12648" y="6178"/>
                  </a:cubicBezTo>
                  <a:cubicBezTo>
                    <a:pt x="12322" y="5952"/>
                    <a:pt x="11916" y="5840"/>
                    <a:pt x="11514" y="5840"/>
                  </a:cubicBezTo>
                  <a:cubicBezTo>
                    <a:pt x="10827" y="5840"/>
                    <a:pt x="10149" y="6166"/>
                    <a:pt x="9894" y="6802"/>
                  </a:cubicBezTo>
                  <a:cubicBezTo>
                    <a:pt x="9634" y="5316"/>
                    <a:pt x="9353" y="3798"/>
                    <a:pt x="8605" y="2489"/>
                  </a:cubicBezTo>
                  <a:cubicBezTo>
                    <a:pt x="7867" y="1180"/>
                    <a:pt x="6568" y="78"/>
                    <a:pt x="5061" y="5"/>
                  </a:cubicBezTo>
                  <a:cubicBezTo>
                    <a:pt x="5004" y="2"/>
                    <a:pt x="4947" y="1"/>
                    <a:pt x="48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3" name="Google Shape;833;g2a22183f815_0_0"/>
          <p:cNvSpPr/>
          <p:nvPr/>
        </p:nvSpPr>
        <p:spPr>
          <a:xfrm rot="-261923">
            <a:off x="6134960" y="351287"/>
            <a:ext cx="555046" cy="376436"/>
          </a:xfrm>
          <a:custGeom>
            <a:rect b="b" l="l" r="r" t="t"/>
            <a:pathLst>
              <a:path extrusionOk="0" h="11303" w="16666">
                <a:moveTo>
                  <a:pt x="10610" y="0"/>
                </a:moveTo>
                <a:cubicBezTo>
                  <a:pt x="10533" y="0"/>
                  <a:pt x="10456" y="19"/>
                  <a:pt x="10385" y="56"/>
                </a:cubicBezTo>
                <a:lnTo>
                  <a:pt x="5053" y="2798"/>
                </a:lnTo>
                <a:cubicBezTo>
                  <a:pt x="4985" y="2834"/>
                  <a:pt x="4910" y="2851"/>
                  <a:pt x="4836" y="2851"/>
                </a:cubicBezTo>
                <a:cubicBezTo>
                  <a:pt x="4769" y="2851"/>
                  <a:pt x="4701" y="2837"/>
                  <a:pt x="4637" y="2811"/>
                </a:cubicBezTo>
                <a:cubicBezTo>
                  <a:pt x="2578" y="1938"/>
                  <a:pt x="1316" y="1761"/>
                  <a:pt x="621" y="1761"/>
                </a:cubicBezTo>
                <a:cubicBezTo>
                  <a:pt x="225" y="1761"/>
                  <a:pt x="0" y="2225"/>
                  <a:pt x="259" y="2518"/>
                </a:cubicBezTo>
                <a:cubicBezTo>
                  <a:pt x="1118" y="3513"/>
                  <a:pt x="3301" y="4257"/>
                  <a:pt x="4071" y="4495"/>
                </a:cubicBezTo>
                <a:cubicBezTo>
                  <a:pt x="4242" y="4550"/>
                  <a:pt x="4364" y="4693"/>
                  <a:pt x="4398" y="4864"/>
                </a:cubicBezTo>
                <a:lnTo>
                  <a:pt x="5346" y="10523"/>
                </a:lnTo>
                <a:cubicBezTo>
                  <a:pt x="5380" y="10694"/>
                  <a:pt x="5503" y="10837"/>
                  <a:pt x="5673" y="10891"/>
                </a:cubicBezTo>
                <a:lnTo>
                  <a:pt x="6874" y="11253"/>
                </a:lnTo>
                <a:cubicBezTo>
                  <a:pt x="6923" y="11268"/>
                  <a:pt x="6972" y="11275"/>
                  <a:pt x="7020" y="11275"/>
                </a:cubicBezTo>
                <a:cubicBezTo>
                  <a:pt x="7289" y="11275"/>
                  <a:pt x="7516" y="11047"/>
                  <a:pt x="7487" y="10769"/>
                </a:cubicBezTo>
                <a:lnTo>
                  <a:pt x="7105" y="6712"/>
                </a:lnTo>
                <a:cubicBezTo>
                  <a:pt x="7076" y="6426"/>
                  <a:pt x="7306" y="6200"/>
                  <a:pt x="7578" y="6200"/>
                </a:cubicBezTo>
                <a:cubicBezTo>
                  <a:pt x="7624" y="6200"/>
                  <a:pt x="7672" y="6207"/>
                  <a:pt x="7719" y="6221"/>
                </a:cubicBezTo>
                <a:lnTo>
                  <a:pt x="11435" y="7359"/>
                </a:lnTo>
                <a:cubicBezTo>
                  <a:pt x="11565" y="7400"/>
                  <a:pt x="11667" y="7489"/>
                  <a:pt x="11722" y="7605"/>
                </a:cubicBezTo>
                <a:lnTo>
                  <a:pt x="13379" y="11028"/>
                </a:lnTo>
                <a:cubicBezTo>
                  <a:pt x="13433" y="11137"/>
                  <a:pt x="13529" y="11226"/>
                  <a:pt x="13645" y="11266"/>
                </a:cubicBezTo>
                <a:lnTo>
                  <a:pt x="13658" y="11273"/>
                </a:lnTo>
                <a:cubicBezTo>
                  <a:pt x="13714" y="11293"/>
                  <a:pt x="13770" y="11303"/>
                  <a:pt x="13825" y="11303"/>
                </a:cubicBezTo>
                <a:cubicBezTo>
                  <a:pt x="14122" y="11303"/>
                  <a:pt x="14372" y="11025"/>
                  <a:pt x="14286" y="10714"/>
                </a:cubicBezTo>
                <a:lnTo>
                  <a:pt x="13440" y="7625"/>
                </a:lnTo>
                <a:cubicBezTo>
                  <a:pt x="13386" y="7421"/>
                  <a:pt x="13474" y="7202"/>
                  <a:pt x="13665" y="7100"/>
                </a:cubicBezTo>
                <a:lnTo>
                  <a:pt x="16331" y="5621"/>
                </a:lnTo>
                <a:cubicBezTo>
                  <a:pt x="16665" y="5436"/>
                  <a:pt x="16652" y="4966"/>
                  <a:pt x="16311" y="4795"/>
                </a:cubicBezTo>
                <a:cubicBezTo>
                  <a:pt x="16243" y="4765"/>
                  <a:pt x="16172" y="4750"/>
                  <a:pt x="16101" y="4750"/>
                </a:cubicBezTo>
                <a:cubicBezTo>
                  <a:pt x="16042" y="4750"/>
                  <a:pt x="15984" y="4760"/>
                  <a:pt x="15929" y="4782"/>
                </a:cubicBezTo>
                <a:lnTo>
                  <a:pt x="12288" y="6111"/>
                </a:lnTo>
                <a:cubicBezTo>
                  <a:pt x="12233" y="6132"/>
                  <a:pt x="12175" y="6142"/>
                  <a:pt x="12117" y="6142"/>
                </a:cubicBezTo>
                <a:cubicBezTo>
                  <a:pt x="12040" y="6142"/>
                  <a:pt x="11963" y="6123"/>
                  <a:pt x="11892" y="6084"/>
                </a:cubicBezTo>
                <a:lnTo>
                  <a:pt x="8565" y="4311"/>
                </a:lnTo>
                <a:cubicBezTo>
                  <a:pt x="8258" y="4141"/>
                  <a:pt x="8231" y="3718"/>
                  <a:pt x="8517" y="3520"/>
                </a:cubicBezTo>
                <a:lnTo>
                  <a:pt x="11633" y="1352"/>
                </a:lnTo>
                <a:cubicBezTo>
                  <a:pt x="11899" y="1168"/>
                  <a:pt x="11899" y="779"/>
                  <a:pt x="11626" y="595"/>
                </a:cubicBezTo>
                <a:lnTo>
                  <a:pt x="10876" y="84"/>
                </a:lnTo>
                <a:cubicBezTo>
                  <a:pt x="10794" y="28"/>
                  <a:pt x="10702" y="0"/>
                  <a:pt x="106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g2a22183f815_0_0"/>
          <p:cNvSpPr/>
          <p:nvPr/>
        </p:nvSpPr>
        <p:spPr>
          <a:xfrm>
            <a:off x="6716425" y="636650"/>
            <a:ext cx="2423975" cy="653625"/>
          </a:xfrm>
          <a:custGeom>
            <a:rect b="b" l="l" r="r" t="t"/>
            <a:pathLst>
              <a:path extrusionOk="0" h="26145" w="96959">
                <a:moveTo>
                  <a:pt x="0" y="0"/>
                </a:moveTo>
                <a:cubicBezTo>
                  <a:pt x="7940" y="0"/>
                  <a:pt x="14002" y="7490"/>
                  <a:pt x="20993" y="11254"/>
                </a:cubicBezTo>
                <a:cubicBezTo>
                  <a:pt x="31058" y="16673"/>
                  <a:pt x="45944" y="20575"/>
                  <a:pt x="55188" y="13851"/>
                </a:cubicBezTo>
                <a:cubicBezTo>
                  <a:pt x="58642" y="11338"/>
                  <a:pt x="60441" y="2009"/>
                  <a:pt x="56271" y="1082"/>
                </a:cubicBezTo>
                <a:cubicBezTo>
                  <a:pt x="50908" y="-110"/>
                  <a:pt x="47665" y="11160"/>
                  <a:pt x="49778" y="16232"/>
                </a:cubicBezTo>
                <a:cubicBezTo>
                  <a:pt x="55829" y="30755"/>
                  <a:pt x="88857" y="28420"/>
                  <a:pt x="96959" y="1493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a22183f815_0_680"/>
          <p:cNvSpPr/>
          <p:nvPr/>
        </p:nvSpPr>
        <p:spPr>
          <a:xfrm>
            <a:off x="712800" y="0"/>
            <a:ext cx="7667400" cy="5143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84" name="Google Shape;1184;g2a22183f815_0_6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800" y="152525"/>
            <a:ext cx="3238500" cy="47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g2a22183f815_0_6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1300" y="1047012"/>
            <a:ext cx="4428900" cy="3367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2a22183f815_0_685"/>
          <p:cNvSpPr/>
          <p:nvPr/>
        </p:nvSpPr>
        <p:spPr>
          <a:xfrm>
            <a:off x="1023000" y="0"/>
            <a:ext cx="7098000" cy="5143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91" name="Google Shape;1191;g2a22183f815_0_6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7175" y="44275"/>
            <a:ext cx="6446450" cy="50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a22183f815_0_690"/>
          <p:cNvSpPr/>
          <p:nvPr/>
        </p:nvSpPr>
        <p:spPr>
          <a:xfrm>
            <a:off x="1023000" y="0"/>
            <a:ext cx="7098000" cy="5143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97" name="Google Shape;1197;g2a22183f815_0_690"/>
          <p:cNvSpPr/>
          <p:nvPr/>
        </p:nvSpPr>
        <p:spPr>
          <a:xfrm>
            <a:off x="6613625" y="242701"/>
            <a:ext cx="2445600" cy="872150"/>
          </a:xfrm>
          <a:custGeom>
            <a:rect b="b" l="l" r="r" t="t"/>
            <a:pathLst>
              <a:path extrusionOk="0" h="34886" w="97824">
                <a:moveTo>
                  <a:pt x="0" y="2773"/>
                </a:moveTo>
                <a:cubicBezTo>
                  <a:pt x="10347" y="2773"/>
                  <a:pt x="20723" y="-1182"/>
                  <a:pt x="30949" y="392"/>
                </a:cubicBezTo>
                <a:cubicBezTo>
                  <a:pt x="34691" y="968"/>
                  <a:pt x="37879" y="6505"/>
                  <a:pt x="36792" y="10131"/>
                </a:cubicBezTo>
                <a:cubicBezTo>
                  <a:pt x="36041" y="12636"/>
                  <a:pt x="32131" y="14204"/>
                  <a:pt x="29650" y="13377"/>
                </a:cubicBezTo>
                <a:cubicBezTo>
                  <a:pt x="27463" y="12648"/>
                  <a:pt x="26982" y="9172"/>
                  <a:pt x="27269" y="6885"/>
                </a:cubicBezTo>
                <a:cubicBezTo>
                  <a:pt x="27861" y="2163"/>
                  <a:pt x="37508" y="324"/>
                  <a:pt x="41121" y="3422"/>
                </a:cubicBezTo>
                <a:cubicBezTo>
                  <a:pt x="49130" y="10290"/>
                  <a:pt x="38901" y="30234"/>
                  <a:pt x="48696" y="34154"/>
                </a:cubicBezTo>
                <a:cubicBezTo>
                  <a:pt x="56728" y="37368"/>
                  <a:pt x="65428" y="28607"/>
                  <a:pt x="72286" y="23333"/>
                </a:cubicBezTo>
                <a:cubicBezTo>
                  <a:pt x="75791" y="20637"/>
                  <a:pt x="79160" y="17462"/>
                  <a:pt x="83324" y="15975"/>
                </a:cubicBezTo>
                <a:cubicBezTo>
                  <a:pt x="86423" y="14868"/>
                  <a:pt x="90370" y="15543"/>
                  <a:pt x="92847" y="13377"/>
                </a:cubicBezTo>
                <a:cubicBezTo>
                  <a:pt x="96084" y="10546"/>
                  <a:pt x="95437" y="5051"/>
                  <a:pt x="97824" y="147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8" name="Google Shape;1198;g2a22183f815_0_690"/>
          <p:cNvGrpSpPr/>
          <p:nvPr/>
        </p:nvGrpSpPr>
        <p:grpSpPr>
          <a:xfrm>
            <a:off x="134242" y="4027841"/>
            <a:ext cx="608153" cy="953561"/>
            <a:chOff x="134242" y="3957566"/>
            <a:chExt cx="608153" cy="953561"/>
          </a:xfrm>
        </p:grpSpPr>
        <p:grpSp>
          <p:nvGrpSpPr>
            <p:cNvPr id="1199" name="Google Shape;1199;g2a22183f815_0_690"/>
            <p:cNvGrpSpPr/>
            <p:nvPr/>
          </p:nvGrpSpPr>
          <p:grpSpPr>
            <a:xfrm>
              <a:off x="514540" y="3957566"/>
              <a:ext cx="227855" cy="953550"/>
              <a:chOff x="1087044" y="3399041"/>
              <a:chExt cx="227855" cy="953550"/>
            </a:xfrm>
          </p:grpSpPr>
          <p:sp>
            <p:nvSpPr>
              <p:cNvPr id="1200" name="Google Shape;1200;g2a22183f815_0_690"/>
              <p:cNvSpPr/>
              <p:nvPr/>
            </p:nvSpPr>
            <p:spPr>
              <a:xfrm rot="-5400000">
                <a:off x="724196" y="3761888"/>
                <a:ext cx="953550" cy="227855"/>
              </a:xfrm>
              <a:custGeom>
                <a:rect b="b" l="l" r="r" t="t"/>
                <a:pathLst>
                  <a:path extrusionOk="0" h="9399" w="48422">
                    <a:moveTo>
                      <a:pt x="0" y="0"/>
                    </a:moveTo>
                    <a:lnTo>
                      <a:pt x="0" y="9399"/>
                    </a:lnTo>
                    <a:lnTo>
                      <a:pt x="48422" y="9399"/>
                    </a:lnTo>
                    <a:lnTo>
                      <a:pt x="484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g2a22183f815_0_690"/>
              <p:cNvSpPr/>
              <p:nvPr/>
            </p:nvSpPr>
            <p:spPr>
              <a:xfrm rot="-5400000">
                <a:off x="861522" y="3817033"/>
                <a:ext cx="678170" cy="116582"/>
              </a:xfrm>
              <a:custGeom>
                <a:rect b="b" l="l" r="r" t="t"/>
                <a:pathLst>
                  <a:path extrusionOk="0" h="4809" w="34438">
                    <a:moveTo>
                      <a:pt x="19823" y="16"/>
                    </a:moveTo>
                    <a:cubicBezTo>
                      <a:pt x="14370" y="16"/>
                      <a:pt x="8916" y="300"/>
                      <a:pt x="3485" y="853"/>
                    </a:cubicBezTo>
                    <a:cubicBezTo>
                      <a:pt x="2382" y="978"/>
                      <a:pt x="1204" y="1154"/>
                      <a:pt x="427" y="1956"/>
                    </a:cubicBezTo>
                    <a:cubicBezTo>
                      <a:pt x="201" y="2206"/>
                      <a:pt x="1" y="2532"/>
                      <a:pt x="26" y="2883"/>
                    </a:cubicBezTo>
                    <a:cubicBezTo>
                      <a:pt x="76" y="3560"/>
                      <a:pt x="853" y="3911"/>
                      <a:pt x="1530" y="4086"/>
                    </a:cubicBezTo>
                    <a:cubicBezTo>
                      <a:pt x="4111" y="4738"/>
                      <a:pt x="6818" y="4788"/>
                      <a:pt x="9500" y="4788"/>
                    </a:cubicBezTo>
                    <a:cubicBezTo>
                      <a:pt x="11269" y="4802"/>
                      <a:pt x="13040" y="4809"/>
                      <a:pt x="14812" y="4809"/>
                    </a:cubicBezTo>
                    <a:cubicBezTo>
                      <a:pt x="19091" y="4809"/>
                      <a:pt x="23374" y="4773"/>
                      <a:pt x="27645" y="4738"/>
                    </a:cubicBezTo>
                    <a:cubicBezTo>
                      <a:pt x="28898" y="4738"/>
                      <a:pt x="30126" y="4738"/>
                      <a:pt x="31379" y="4587"/>
                    </a:cubicBezTo>
                    <a:cubicBezTo>
                      <a:pt x="32081" y="4487"/>
                      <a:pt x="32833" y="4337"/>
                      <a:pt x="33410" y="3936"/>
                    </a:cubicBezTo>
                    <a:cubicBezTo>
                      <a:pt x="34011" y="3535"/>
                      <a:pt x="34437" y="2808"/>
                      <a:pt x="34312" y="2106"/>
                    </a:cubicBezTo>
                    <a:cubicBezTo>
                      <a:pt x="33961" y="1"/>
                      <a:pt x="29299" y="302"/>
                      <a:pt x="27921" y="226"/>
                    </a:cubicBezTo>
                    <a:cubicBezTo>
                      <a:pt x="25224" y="85"/>
                      <a:pt x="22524" y="16"/>
                      <a:pt x="19823" y="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g2a22183f815_0_690"/>
              <p:cNvSpPr/>
              <p:nvPr/>
            </p:nvSpPr>
            <p:spPr>
              <a:xfrm rot="-5400000">
                <a:off x="1200949" y="3341007"/>
                <a:ext cx="20" cy="195055"/>
              </a:xfrm>
              <a:custGeom>
                <a:rect b="b" l="l" r="r" t="t"/>
                <a:pathLst>
                  <a:path extrusionOk="0" fill="none" h="8046" w="1">
                    <a:moveTo>
                      <a:pt x="1" y="1"/>
                    </a:moveTo>
                    <a:lnTo>
                      <a:pt x="1" y="8046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g2a22183f815_0_690"/>
              <p:cNvSpPr/>
              <p:nvPr/>
            </p:nvSpPr>
            <p:spPr>
              <a:xfrm rot="-5400000">
                <a:off x="1200961" y="3380250"/>
                <a:ext cx="20" cy="197504"/>
              </a:xfrm>
              <a:custGeom>
                <a:rect b="b" l="l" r="r" t="t"/>
                <a:pathLst>
                  <a:path extrusionOk="0" fill="none" h="8147" w="1">
                    <a:moveTo>
                      <a:pt x="0" y="1"/>
                    </a:moveTo>
                    <a:lnTo>
                      <a:pt x="0" y="8146"/>
                    </a:lnTo>
                  </a:path>
                </a:pathLst>
              </a:custGeom>
              <a:noFill/>
              <a:ln cap="flat" cmpd="sng" w="11900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g2a22183f815_0_690"/>
              <p:cNvSpPr/>
              <p:nvPr/>
            </p:nvSpPr>
            <p:spPr>
              <a:xfrm rot="-5400000">
                <a:off x="1200646" y="4178245"/>
                <a:ext cx="20" cy="195661"/>
              </a:xfrm>
              <a:custGeom>
                <a:rect b="b" l="l" r="r" t="t"/>
                <a:pathLst>
                  <a:path extrusionOk="0" fill="none" h="8071" w="1">
                    <a:moveTo>
                      <a:pt x="0" y="1"/>
                    </a:moveTo>
                    <a:lnTo>
                      <a:pt x="0" y="8071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g2a22183f815_0_690"/>
              <p:cNvSpPr/>
              <p:nvPr/>
            </p:nvSpPr>
            <p:spPr>
              <a:xfrm rot="-5400000">
                <a:off x="1200961" y="4217320"/>
                <a:ext cx="20" cy="197504"/>
              </a:xfrm>
              <a:custGeom>
                <a:rect b="b" l="l" r="r" t="t"/>
                <a:pathLst>
                  <a:path extrusionOk="0" fill="none" h="8147" w="1">
                    <a:moveTo>
                      <a:pt x="1" y="1"/>
                    </a:moveTo>
                    <a:lnTo>
                      <a:pt x="1" y="8146"/>
                    </a:lnTo>
                  </a:path>
                </a:pathLst>
              </a:custGeom>
              <a:noFill/>
              <a:ln cap="flat" cmpd="sng" w="11900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6" name="Google Shape;1206;g2a22183f815_0_690"/>
            <p:cNvGrpSpPr/>
            <p:nvPr/>
          </p:nvGrpSpPr>
          <p:grpSpPr>
            <a:xfrm>
              <a:off x="362601" y="4095154"/>
              <a:ext cx="154943" cy="815818"/>
              <a:chOff x="935140" y="3490847"/>
              <a:chExt cx="154958" cy="953058"/>
            </a:xfrm>
          </p:grpSpPr>
          <p:sp>
            <p:nvSpPr>
              <p:cNvPr id="1207" name="Google Shape;1207;g2a22183f815_0_690"/>
              <p:cNvSpPr/>
              <p:nvPr/>
            </p:nvSpPr>
            <p:spPr>
              <a:xfrm rot="-5400000">
                <a:off x="536090" y="3889897"/>
                <a:ext cx="953058" cy="154958"/>
              </a:xfrm>
              <a:custGeom>
                <a:rect b="b" l="l" r="r" t="t"/>
                <a:pathLst>
                  <a:path extrusionOk="0" h="6392" w="48397">
                    <a:moveTo>
                      <a:pt x="1" y="0"/>
                    </a:moveTo>
                    <a:lnTo>
                      <a:pt x="1" y="6391"/>
                    </a:lnTo>
                    <a:lnTo>
                      <a:pt x="48397" y="6391"/>
                    </a:lnTo>
                    <a:lnTo>
                      <a:pt x="483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g2a22183f815_0_690"/>
              <p:cNvSpPr/>
              <p:nvPr/>
            </p:nvSpPr>
            <p:spPr>
              <a:xfrm rot="-5400000">
                <a:off x="1012609" y="3463795"/>
                <a:ext cx="20" cy="133091"/>
              </a:xfrm>
              <a:custGeom>
                <a:rect b="b" l="l" r="r" t="t"/>
                <a:pathLst>
                  <a:path extrusionOk="0" fill="none" h="5490" w="1">
                    <a:moveTo>
                      <a:pt x="1" y="0"/>
                    </a:moveTo>
                    <a:lnTo>
                      <a:pt x="1" y="5489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g2a22183f815_0_690"/>
              <p:cNvSpPr/>
              <p:nvPr/>
            </p:nvSpPr>
            <p:spPr>
              <a:xfrm rot="-5400000">
                <a:off x="1012912" y="3502862"/>
                <a:ext cx="20" cy="134910"/>
              </a:xfrm>
              <a:custGeom>
                <a:rect b="b" l="l" r="r" t="t"/>
                <a:pathLst>
                  <a:path extrusionOk="0" fill="none" h="5565" w="1">
                    <a:moveTo>
                      <a:pt x="1" y="0"/>
                    </a:moveTo>
                    <a:lnTo>
                      <a:pt x="1" y="5564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g2a22183f815_0_690"/>
              <p:cNvSpPr/>
              <p:nvPr/>
            </p:nvSpPr>
            <p:spPr>
              <a:xfrm rot="-5400000">
                <a:off x="1012306" y="4300541"/>
                <a:ext cx="20" cy="133697"/>
              </a:xfrm>
              <a:custGeom>
                <a:rect b="b" l="l" r="r" t="t"/>
                <a:pathLst>
                  <a:path extrusionOk="0" fill="none" h="5515" w="1">
                    <a:moveTo>
                      <a:pt x="0" y="0"/>
                    </a:moveTo>
                    <a:lnTo>
                      <a:pt x="0" y="5514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g2a22183f815_0_690"/>
              <p:cNvSpPr/>
              <p:nvPr/>
            </p:nvSpPr>
            <p:spPr>
              <a:xfrm rot="-5400000">
                <a:off x="1012609" y="4339608"/>
                <a:ext cx="20" cy="135516"/>
              </a:xfrm>
              <a:custGeom>
                <a:rect b="b" l="l" r="r" t="t"/>
                <a:pathLst>
                  <a:path extrusionOk="0" fill="none" h="5590" w="1">
                    <a:moveTo>
                      <a:pt x="0" y="0"/>
                    </a:moveTo>
                    <a:lnTo>
                      <a:pt x="0" y="5589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g2a22183f815_0_690"/>
              <p:cNvSpPr/>
              <p:nvPr/>
            </p:nvSpPr>
            <p:spPr>
              <a:xfrm rot="-5400000">
                <a:off x="705312" y="3915287"/>
                <a:ext cx="614977" cy="101697"/>
              </a:xfrm>
              <a:custGeom>
                <a:rect b="b" l="l" r="r" t="t"/>
                <a:pathLst>
                  <a:path extrusionOk="0" h="4195" w="31229">
                    <a:moveTo>
                      <a:pt x="11896" y="1"/>
                    </a:moveTo>
                    <a:cubicBezTo>
                      <a:pt x="9890" y="1"/>
                      <a:pt x="7888" y="33"/>
                      <a:pt x="5890" y="97"/>
                    </a:cubicBezTo>
                    <a:cubicBezTo>
                      <a:pt x="4386" y="147"/>
                      <a:pt x="2883" y="223"/>
                      <a:pt x="1454" y="674"/>
                    </a:cubicBezTo>
                    <a:cubicBezTo>
                      <a:pt x="827" y="874"/>
                      <a:pt x="176" y="1250"/>
                      <a:pt x="50" y="1877"/>
                    </a:cubicBezTo>
                    <a:cubicBezTo>
                      <a:pt x="0" y="2178"/>
                      <a:pt x="76" y="2478"/>
                      <a:pt x="251" y="2729"/>
                    </a:cubicBezTo>
                    <a:cubicBezTo>
                      <a:pt x="752" y="3506"/>
                      <a:pt x="1830" y="3631"/>
                      <a:pt x="2757" y="3656"/>
                    </a:cubicBezTo>
                    <a:cubicBezTo>
                      <a:pt x="9975" y="3932"/>
                      <a:pt x="17193" y="4107"/>
                      <a:pt x="24411" y="4183"/>
                    </a:cubicBezTo>
                    <a:cubicBezTo>
                      <a:pt x="24704" y="4187"/>
                      <a:pt x="25056" y="4195"/>
                      <a:pt x="25441" y="4195"/>
                    </a:cubicBezTo>
                    <a:cubicBezTo>
                      <a:pt x="27296" y="4195"/>
                      <a:pt x="29929" y="4009"/>
                      <a:pt x="30552" y="2328"/>
                    </a:cubicBezTo>
                    <a:cubicBezTo>
                      <a:pt x="31229" y="574"/>
                      <a:pt x="27970" y="649"/>
                      <a:pt x="27018" y="574"/>
                    </a:cubicBezTo>
                    <a:cubicBezTo>
                      <a:pt x="24662" y="398"/>
                      <a:pt x="22281" y="248"/>
                      <a:pt x="19925" y="173"/>
                    </a:cubicBezTo>
                    <a:cubicBezTo>
                      <a:pt x="17247" y="58"/>
                      <a:pt x="14569" y="1"/>
                      <a:pt x="118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3" name="Google Shape;1213;g2a22183f815_0_690"/>
            <p:cNvGrpSpPr/>
            <p:nvPr/>
          </p:nvGrpSpPr>
          <p:grpSpPr>
            <a:xfrm>
              <a:off x="134242" y="3957577"/>
              <a:ext cx="227855" cy="953550"/>
              <a:chOff x="778994" y="3322536"/>
              <a:chExt cx="155564" cy="953550"/>
            </a:xfrm>
          </p:grpSpPr>
          <p:sp>
            <p:nvSpPr>
              <p:cNvPr id="1214" name="Google Shape;1214;g2a22183f815_0_690"/>
              <p:cNvSpPr/>
              <p:nvPr/>
            </p:nvSpPr>
            <p:spPr>
              <a:xfrm rot="-5400000">
                <a:off x="380001" y="3721529"/>
                <a:ext cx="953550" cy="155564"/>
              </a:xfrm>
              <a:custGeom>
                <a:rect b="b" l="l" r="r" t="t"/>
                <a:pathLst>
                  <a:path extrusionOk="0" h="6417" w="48422">
                    <a:moveTo>
                      <a:pt x="0" y="0"/>
                    </a:moveTo>
                    <a:lnTo>
                      <a:pt x="0" y="6416"/>
                    </a:lnTo>
                    <a:lnTo>
                      <a:pt x="48421" y="6416"/>
                    </a:lnTo>
                    <a:lnTo>
                      <a:pt x="484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g2a22183f815_0_690"/>
              <p:cNvSpPr/>
              <p:nvPr/>
            </p:nvSpPr>
            <p:spPr>
              <a:xfrm rot="-5400000">
                <a:off x="856766" y="3295180"/>
                <a:ext cx="20" cy="133697"/>
              </a:xfrm>
              <a:custGeom>
                <a:rect b="b" l="l" r="r" t="t"/>
                <a:pathLst>
                  <a:path extrusionOk="0" fill="none" h="5515" w="1">
                    <a:moveTo>
                      <a:pt x="0" y="0"/>
                    </a:moveTo>
                    <a:lnTo>
                      <a:pt x="0" y="5514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g2a22183f815_0_690"/>
              <p:cNvSpPr/>
              <p:nvPr/>
            </p:nvSpPr>
            <p:spPr>
              <a:xfrm rot="-5400000">
                <a:off x="856766" y="3334550"/>
                <a:ext cx="20" cy="134910"/>
              </a:xfrm>
              <a:custGeom>
                <a:rect b="b" l="l" r="r" t="t"/>
                <a:pathLst>
                  <a:path extrusionOk="0" fill="none" h="5565" w="1">
                    <a:moveTo>
                      <a:pt x="0" y="0"/>
                    </a:moveTo>
                    <a:lnTo>
                      <a:pt x="0" y="5564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g2a22183f815_0_690"/>
              <p:cNvSpPr/>
              <p:nvPr/>
            </p:nvSpPr>
            <p:spPr>
              <a:xfrm rot="-5400000">
                <a:off x="856766" y="4132742"/>
                <a:ext cx="20" cy="133697"/>
              </a:xfrm>
              <a:custGeom>
                <a:rect b="b" l="l" r="r" t="t"/>
                <a:pathLst>
                  <a:path extrusionOk="0" fill="none" h="5515" w="1">
                    <a:moveTo>
                      <a:pt x="1" y="0"/>
                    </a:moveTo>
                    <a:lnTo>
                      <a:pt x="1" y="5514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g2a22183f815_0_690"/>
              <p:cNvSpPr/>
              <p:nvPr/>
            </p:nvSpPr>
            <p:spPr>
              <a:xfrm rot="-5400000">
                <a:off x="856766" y="4172111"/>
                <a:ext cx="20" cy="134910"/>
              </a:xfrm>
              <a:custGeom>
                <a:rect b="b" l="l" r="r" t="t"/>
                <a:pathLst>
                  <a:path extrusionOk="0" fill="none" h="5565" w="1">
                    <a:moveTo>
                      <a:pt x="1" y="0"/>
                    </a:moveTo>
                    <a:lnTo>
                      <a:pt x="1" y="5564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g2a22183f815_0_690"/>
              <p:cNvSpPr/>
              <p:nvPr/>
            </p:nvSpPr>
            <p:spPr>
              <a:xfrm rot="-5400000">
                <a:off x="549885" y="3747326"/>
                <a:ext cx="614485" cy="101528"/>
              </a:xfrm>
              <a:custGeom>
                <a:rect b="b" l="l" r="r" t="t"/>
                <a:pathLst>
                  <a:path extrusionOk="0" h="4188" w="31204">
                    <a:moveTo>
                      <a:pt x="12086" y="1"/>
                    </a:moveTo>
                    <a:cubicBezTo>
                      <a:pt x="10014" y="1"/>
                      <a:pt x="7940" y="33"/>
                      <a:pt x="5865" y="99"/>
                    </a:cubicBezTo>
                    <a:cubicBezTo>
                      <a:pt x="4387" y="149"/>
                      <a:pt x="2858" y="225"/>
                      <a:pt x="1429" y="676"/>
                    </a:cubicBezTo>
                    <a:cubicBezTo>
                      <a:pt x="828" y="876"/>
                      <a:pt x="151" y="1227"/>
                      <a:pt x="51" y="1879"/>
                    </a:cubicBezTo>
                    <a:cubicBezTo>
                      <a:pt x="1" y="2154"/>
                      <a:pt x="76" y="2455"/>
                      <a:pt x="226" y="2706"/>
                    </a:cubicBezTo>
                    <a:cubicBezTo>
                      <a:pt x="728" y="3508"/>
                      <a:pt x="1805" y="3633"/>
                      <a:pt x="2758" y="3658"/>
                    </a:cubicBezTo>
                    <a:cubicBezTo>
                      <a:pt x="9976" y="3934"/>
                      <a:pt x="17194" y="4109"/>
                      <a:pt x="24412" y="4185"/>
                    </a:cubicBezTo>
                    <a:cubicBezTo>
                      <a:pt x="24634" y="4185"/>
                      <a:pt x="24890" y="4187"/>
                      <a:pt x="25168" y="4187"/>
                    </a:cubicBezTo>
                    <a:cubicBezTo>
                      <a:pt x="27022" y="4187"/>
                      <a:pt x="29877" y="4073"/>
                      <a:pt x="30552" y="2330"/>
                    </a:cubicBezTo>
                    <a:cubicBezTo>
                      <a:pt x="31204" y="550"/>
                      <a:pt x="27971" y="651"/>
                      <a:pt x="27018" y="575"/>
                    </a:cubicBezTo>
                    <a:cubicBezTo>
                      <a:pt x="24637" y="400"/>
                      <a:pt x="22282" y="250"/>
                      <a:pt x="19901" y="149"/>
                    </a:cubicBezTo>
                    <a:cubicBezTo>
                      <a:pt x="17302" y="52"/>
                      <a:pt x="14696" y="1"/>
                      <a:pt x="120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20" name="Google Shape;1220;g2a22183f815_0_690"/>
          <p:cNvGrpSpPr/>
          <p:nvPr/>
        </p:nvGrpSpPr>
        <p:grpSpPr>
          <a:xfrm>
            <a:off x="7885465" y="299902"/>
            <a:ext cx="934152" cy="953601"/>
            <a:chOff x="1507150" y="3020850"/>
            <a:chExt cx="1443375" cy="1473425"/>
          </a:xfrm>
        </p:grpSpPr>
        <p:sp>
          <p:nvSpPr>
            <p:cNvPr id="1221" name="Google Shape;1221;g2a22183f815_0_690"/>
            <p:cNvSpPr/>
            <p:nvPr/>
          </p:nvSpPr>
          <p:spPr>
            <a:xfrm>
              <a:off x="1507150" y="3020850"/>
              <a:ext cx="1443375" cy="953875"/>
            </a:xfrm>
            <a:custGeom>
              <a:rect b="b" l="l" r="r" t="t"/>
              <a:pathLst>
                <a:path extrusionOk="0" h="38155" w="57735">
                  <a:moveTo>
                    <a:pt x="24607" y="5670"/>
                  </a:moveTo>
                  <a:lnTo>
                    <a:pt x="24624" y="5819"/>
                  </a:lnTo>
                  <a:lnTo>
                    <a:pt x="24244" y="6336"/>
                  </a:lnTo>
                  <a:lnTo>
                    <a:pt x="24244" y="6336"/>
                  </a:lnTo>
                  <a:cubicBezTo>
                    <a:pt x="24365" y="6169"/>
                    <a:pt x="24487" y="6002"/>
                    <a:pt x="24607" y="5835"/>
                  </a:cubicBezTo>
                  <a:cubicBezTo>
                    <a:pt x="24607" y="5786"/>
                    <a:pt x="24607" y="5736"/>
                    <a:pt x="24607" y="5670"/>
                  </a:cubicBezTo>
                  <a:close/>
                  <a:moveTo>
                    <a:pt x="24129" y="1"/>
                  </a:moveTo>
                  <a:lnTo>
                    <a:pt x="24146" y="50"/>
                  </a:lnTo>
                  <a:cubicBezTo>
                    <a:pt x="24129" y="42"/>
                    <a:pt x="24117" y="38"/>
                    <a:pt x="24107" y="38"/>
                  </a:cubicBezTo>
                  <a:cubicBezTo>
                    <a:pt x="24096" y="38"/>
                    <a:pt x="24088" y="42"/>
                    <a:pt x="24080" y="50"/>
                  </a:cubicBezTo>
                  <a:cubicBezTo>
                    <a:pt x="16976" y="9263"/>
                    <a:pt x="9115" y="17240"/>
                    <a:pt x="446" y="25678"/>
                  </a:cubicBezTo>
                  <a:cubicBezTo>
                    <a:pt x="1" y="26535"/>
                    <a:pt x="149" y="27145"/>
                    <a:pt x="726" y="27920"/>
                  </a:cubicBezTo>
                  <a:cubicBezTo>
                    <a:pt x="1218" y="28580"/>
                    <a:pt x="2034" y="28977"/>
                    <a:pt x="2857" y="28977"/>
                  </a:cubicBezTo>
                  <a:cubicBezTo>
                    <a:pt x="2998" y="28977"/>
                    <a:pt x="3140" y="28966"/>
                    <a:pt x="3281" y="28941"/>
                  </a:cubicBezTo>
                  <a:cubicBezTo>
                    <a:pt x="4352" y="28760"/>
                    <a:pt x="5176" y="27953"/>
                    <a:pt x="5934" y="27194"/>
                  </a:cubicBezTo>
                  <a:cubicBezTo>
                    <a:pt x="12287" y="20842"/>
                    <a:pt x="18461" y="14160"/>
                    <a:pt x="23802" y="6937"/>
                  </a:cubicBezTo>
                  <a:lnTo>
                    <a:pt x="23802" y="6937"/>
                  </a:lnTo>
                  <a:lnTo>
                    <a:pt x="22250" y="9049"/>
                  </a:lnTo>
                  <a:lnTo>
                    <a:pt x="55031" y="38154"/>
                  </a:lnTo>
                  <a:lnTo>
                    <a:pt x="57125" y="35369"/>
                  </a:lnTo>
                  <a:lnTo>
                    <a:pt x="57734" y="29766"/>
                  </a:lnTo>
                  <a:cubicBezTo>
                    <a:pt x="46527" y="19844"/>
                    <a:pt x="35336" y="9922"/>
                    <a:pt x="24129" y="1"/>
                  </a:cubicBezTo>
                  <a:close/>
                </a:path>
              </a:pathLst>
            </a:custGeom>
            <a:solidFill>
              <a:srgbClr val="D6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g2a22183f815_0_690"/>
            <p:cNvSpPr/>
            <p:nvPr/>
          </p:nvSpPr>
          <p:spPr>
            <a:xfrm>
              <a:off x="1560300" y="3085950"/>
              <a:ext cx="1384050" cy="912675"/>
            </a:xfrm>
            <a:custGeom>
              <a:rect b="b" l="l" r="r" t="t"/>
              <a:pathLst>
                <a:path extrusionOk="0" h="36507" w="55362">
                  <a:moveTo>
                    <a:pt x="21921" y="1"/>
                  </a:moveTo>
                  <a:lnTo>
                    <a:pt x="21937" y="34"/>
                  </a:lnTo>
                  <a:cubicBezTo>
                    <a:pt x="21904" y="34"/>
                    <a:pt x="21888" y="34"/>
                    <a:pt x="21888" y="50"/>
                  </a:cubicBezTo>
                  <a:cubicBezTo>
                    <a:pt x="15444" y="8456"/>
                    <a:pt x="8291" y="15691"/>
                    <a:pt x="397" y="23354"/>
                  </a:cubicBezTo>
                  <a:cubicBezTo>
                    <a:pt x="1" y="24145"/>
                    <a:pt x="149" y="24706"/>
                    <a:pt x="693" y="25447"/>
                  </a:cubicBezTo>
                  <a:cubicBezTo>
                    <a:pt x="1167" y="26080"/>
                    <a:pt x="1967" y="26461"/>
                    <a:pt x="2744" y="26461"/>
                  </a:cubicBezTo>
                  <a:cubicBezTo>
                    <a:pt x="2858" y="26461"/>
                    <a:pt x="2971" y="26453"/>
                    <a:pt x="3083" y="26436"/>
                  </a:cubicBezTo>
                  <a:cubicBezTo>
                    <a:pt x="4072" y="26272"/>
                    <a:pt x="4830" y="25546"/>
                    <a:pt x="5522" y="24854"/>
                  </a:cubicBezTo>
                  <a:cubicBezTo>
                    <a:pt x="10953" y="19423"/>
                    <a:pt x="16226" y="13727"/>
                    <a:pt x="20867" y="7578"/>
                  </a:cubicBezTo>
                  <a:lnTo>
                    <a:pt x="20867" y="7578"/>
                  </a:lnTo>
                  <a:lnTo>
                    <a:pt x="20322" y="8324"/>
                  </a:lnTo>
                  <a:lnTo>
                    <a:pt x="51966" y="36506"/>
                  </a:lnTo>
                  <a:lnTo>
                    <a:pt x="54999" y="32765"/>
                  </a:lnTo>
                  <a:lnTo>
                    <a:pt x="55361" y="29403"/>
                  </a:lnTo>
                  <a:cubicBezTo>
                    <a:pt x="44830" y="20042"/>
                    <a:pt x="32452" y="9362"/>
                    <a:pt x="219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g2a22183f815_0_690"/>
            <p:cNvSpPr/>
            <p:nvPr/>
          </p:nvSpPr>
          <p:spPr>
            <a:xfrm>
              <a:off x="1526950" y="3149825"/>
              <a:ext cx="1408325" cy="1344450"/>
            </a:xfrm>
            <a:custGeom>
              <a:rect b="b" l="l" r="r" t="t"/>
              <a:pathLst>
                <a:path extrusionOk="0" h="53778" w="56333">
                  <a:moveTo>
                    <a:pt x="23205" y="0"/>
                  </a:moveTo>
                  <a:cubicBezTo>
                    <a:pt x="23205" y="0"/>
                    <a:pt x="18278" y="6049"/>
                    <a:pt x="12262" y="12575"/>
                  </a:cubicBezTo>
                  <a:cubicBezTo>
                    <a:pt x="6246" y="19102"/>
                    <a:pt x="0" y="22876"/>
                    <a:pt x="0" y="22876"/>
                  </a:cubicBezTo>
                  <a:cubicBezTo>
                    <a:pt x="9114" y="31496"/>
                    <a:pt x="24804" y="45851"/>
                    <a:pt x="34544" y="53778"/>
                  </a:cubicBezTo>
                  <a:cubicBezTo>
                    <a:pt x="34544" y="53778"/>
                    <a:pt x="36539" y="52921"/>
                    <a:pt x="44005" y="44977"/>
                  </a:cubicBezTo>
                  <a:cubicBezTo>
                    <a:pt x="51471" y="37017"/>
                    <a:pt x="56333" y="30210"/>
                    <a:pt x="56333" y="30210"/>
                  </a:cubicBezTo>
                  <a:cubicBezTo>
                    <a:pt x="45076" y="20981"/>
                    <a:pt x="33424" y="10367"/>
                    <a:pt x="23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g2a22183f815_0_690"/>
            <p:cNvSpPr/>
            <p:nvPr/>
          </p:nvSpPr>
          <p:spPr>
            <a:xfrm>
              <a:off x="1526950" y="3721700"/>
              <a:ext cx="1408325" cy="772575"/>
            </a:xfrm>
            <a:custGeom>
              <a:rect b="b" l="l" r="r" t="t"/>
              <a:pathLst>
                <a:path extrusionOk="0" h="30903" w="56333">
                  <a:moveTo>
                    <a:pt x="0" y="1"/>
                  </a:moveTo>
                  <a:lnTo>
                    <a:pt x="0" y="1"/>
                  </a:lnTo>
                  <a:cubicBezTo>
                    <a:pt x="9114" y="8621"/>
                    <a:pt x="24804" y="22976"/>
                    <a:pt x="34544" y="30903"/>
                  </a:cubicBezTo>
                  <a:cubicBezTo>
                    <a:pt x="34544" y="30903"/>
                    <a:pt x="36539" y="30046"/>
                    <a:pt x="44005" y="22102"/>
                  </a:cubicBezTo>
                  <a:cubicBezTo>
                    <a:pt x="51470" y="14142"/>
                    <a:pt x="56332" y="7336"/>
                    <a:pt x="56333" y="7335"/>
                  </a:cubicBezTo>
                  <a:lnTo>
                    <a:pt x="56333" y="7335"/>
                  </a:lnTo>
                  <a:cubicBezTo>
                    <a:pt x="50164" y="13836"/>
                    <a:pt x="43108" y="16189"/>
                    <a:pt x="36126" y="16189"/>
                  </a:cubicBezTo>
                  <a:cubicBezTo>
                    <a:pt x="17813" y="16189"/>
                    <a:pt x="2" y="3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235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5" name="Google Shape;1225;g2a22183f815_0_690"/>
          <p:cNvSpPr/>
          <p:nvPr/>
        </p:nvSpPr>
        <p:spPr>
          <a:xfrm flipH="1" rot="-9260248">
            <a:off x="6187059" y="147232"/>
            <a:ext cx="419950" cy="284813"/>
          </a:xfrm>
          <a:custGeom>
            <a:rect b="b" l="l" r="r" t="t"/>
            <a:pathLst>
              <a:path extrusionOk="0" h="11303" w="16666">
                <a:moveTo>
                  <a:pt x="10610" y="0"/>
                </a:moveTo>
                <a:cubicBezTo>
                  <a:pt x="10533" y="0"/>
                  <a:pt x="10456" y="19"/>
                  <a:pt x="10385" y="56"/>
                </a:cubicBezTo>
                <a:lnTo>
                  <a:pt x="5053" y="2798"/>
                </a:lnTo>
                <a:cubicBezTo>
                  <a:pt x="4985" y="2834"/>
                  <a:pt x="4910" y="2851"/>
                  <a:pt x="4836" y="2851"/>
                </a:cubicBezTo>
                <a:cubicBezTo>
                  <a:pt x="4769" y="2851"/>
                  <a:pt x="4701" y="2837"/>
                  <a:pt x="4637" y="2811"/>
                </a:cubicBezTo>
                <a:cubicBezTo>
                  <a:pt x="2578" y="1938"/>
                  <a:pt x="1316" y="1761"/>
                  <a:pt x="621" y="1761"/>
                </a:cubicBezTo>
                <a:cubicBezTo>
                  <a:pt x="225" y="1761"/>
                  <a:pt x="0" y="2225"/>
                  <a:pt x="259" y="2518"/>
                </a:cubicBezTo>
                <a:cubicBezTo>
                  <a:pt x="1118" y="3513"/>
                  <a:pt x="3301" y="4257"/>
                  <a:pt x="4071" y="4495"/>
                </a:cubicBezTo>
                <a:cubicBezTo>
                  <a:pt x="4242" y="4550"/>
                  <a:pt x="4364" y="4693"/>
                  <a:pt x="4398" y="4864"/>
                </a:cubicBezTo>
                <a:lnTo>
                  <a:pt x="5346" y="10523"/>
                </a:lnTo>
                <a:cubicBezTo>
                  <a:pt x="5380" y="10694"/>
                  <a:pt x="5503" y="10837"/>
                  <a:pt x="5673" y="10891"/>
                </a:cubicBezTo>
                <a:lnTo>
                  <a:pt x="6874" y="11253"/>
                </a:lnTo>
                <a:cubicBezTo>
                  <a:pt x="6923" y="11268"/>
                  <a:pt x="6972" y="11275"/>
                  <a:pt x="7020" y="11275"/>
                </a:cubicBezTo>
                <a:cubicBezTo>
                  <a:pt x="7289" y="11275"/>
                  <a:pt x="7516" y="11047"/>
                  <a:pt x="7487" y="10769"/>
                </a:cubicBezTo>
                <a:lnTo>
                  <a:pt x="7105" y="6712"/>
                </a:lnTo>
                <a:cubicBezTo>
                  <a:pt x="7076" y="6426"/>
                  <a:pt x="7306" y="6200"/>
                  <a:pt x="7578" y="6200"/>
                </a:cubicBezTo>
                <a:cubicBezTo>
                  <a:pt x="7624" y="6200"/>
                  <a:pt x="7672" y="6207"/>
                  <a:pt x="7719" y="6221"/>
                </a:cubicBezTo>
                <a:lnTo>
                  <a:pt x="11435" y="7359"/>
                </a:lnTo>
                <a:cubicBezTo>
                  <a:pt x="11565" y="7400"/>
                  <a:pt x="11667" y="7489"/>
                  <a:pt x="11722" y="7605"/>
                </a:cubicBezTo>
                <a:lnTo>
                  <a:pt x="13379" y="11028"/>
                </a:lnTo>
                <a:cubicBezTo>
                  <a:pt x="13433" y="11137"/>
                  <a:pt x="13529" y="11226"/>
                  <a:pt x="13645" y="11266"/>
                </a:cubicBezTo>
                <a:lnTo>
                  <a:pt x="13658" y="11273"/>
                </a:lnTo>
                <a:cubicBezTo>
                  <a:pt x="13714" y="11293"/>
                  <a:pt x="13770" y="11303"/>
                  <a:pt x="13825" y="11303"/>
                </a:cubicBezTo>
                <a:cubicBezTo>
                  <a:pt x="14122" y="11303"/>
                  <a:pt x="14372" y="11025"/>
                  <a:pt x="14286" y="10714"/>
                </a:cubicBezTo>
                <a:lnTo>
                  <a:pt x="13440" y="7625"/>
                </a:lnTo>
                <a:cubicBezTo>
                  <a:pt x="13386" y="7421"/>
                  <a:pt x="13474" y="7202"/>
                  <a:pt x="13665" y="7100"/>
                </a:cubicBezTo>
                <a:lnTo>
                  <a:pt x="16331" y="5621"/>
                </a:lnTo>
                <a:cubicBezTo>
                  <a:pt x="16665" y="5436"/>
                  <a:pt x="16652" y="4966"/>
                  <a:pt x="16311" y="4795"/>
                </a:cubicBezTo>
                <a:cubicBezTo>
                  <a:pt x="16243" y="4765"/>
                  <a:pt x="16172" y="4750"/>
                  <a:pt x="16101" y="4750"/>
                </a:cubicBezTo>
                <a:cubicBezTo>
                  <a:pt x="16042" y="4750"/>
                  <a:pt x="15984" y="4760"/>
                  <a:pt x="15929" y="4782"/>
                </a:cubicBezTo>
                <a:lnTo>
                  <a:pt x="12288" y="6111"/>
                </a:lnTo>
                <a:cubicBezTo>
                  <a:pt x="12233" y="6132"/>
                  <a:pt x="12175" y="6142"/>
                  <a:pt x="12117" y="6142"/>
                </a:cubicBezTo>
                <a:cubicBezTo>
                  <a:pt x="12040" y="6142"/>
                  <a:pt x="11963" y="6123"/>
                  <a:pt x="11892" y="6084"/>
                </a:cubicBezTo>
                <a:lnTo>
                  <a:pt x="8565" y="4311"/>
                </a:lnTo>
                <a:cubicBezTo>
                  <a:pt x="8258" y="4141"/>
                  <a:pt x="8231" y="3718"/>
                  <a:pt x="8517" y="3520"/>
                </a:cubicBezTo>
                <a:lnTo>
                  <a:pt x="11633" y="1352"/>
                </a:lnTo>
                <a:cubicBezTo>
                  <a:pt x="11899" y="1168"/>
                  <a:pt x="11899" y="779"/>
                  <a:pt x="11626" y="595"/>
                </a:cubicBezTo>
                <a:lnTo>
                  <a:pt x="10876" y="84"/>
                </a:lnTo>
                <a:cubicBezTo>
                  <a:pt x="10794" y="28"/>
                  <a:pt x="10702" y="0"/>
                  <a:pt x="106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26" name="Google Shape;1226;g2a22183f815_0_690"/>
          <p:cNvGraphicFramePr/>
          <p:nvPr/>
        </p:nvGraphicFramePr>
        <p:xfrm>
          <a:off x="1714500" y="87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{F84DB69F-76C9-48B8-BB79-B41A3BACC093}</a:tableStyleId>
              </a:tblPr>
              <a:tblGrid>
                <a:gridCol w="2867025"/>
                <a:gridCol w="2847975"/>
              </a:tblGrid>
              <a:tr h="3397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LOCATION: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Loc_id BIGINT NOT NULL UNIQUE,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Loc_name VARCHAR(225) NOT NULL,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CTPRVN_NM VARCHAR(225) NOT NULL,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SIGNGU_NM VARCHAR(225) NOT NULL,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Specific_Addr_NM VARCHAR(225) NOT NULL,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Last_modified_date DATETIME(6) NOT NULL,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PRIMARY KEY (Loc_id)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t/>
                      </a:r>
                      <a:endParaRPr b="1" sz="85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FILMED: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Loc_id BIGINT NOT NULL,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A_id BIGINT NOT NULL,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Film_id BIGINT NOT NULL UNIQUE,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FOREIGN KEY(Loc_id) REFERENCES LOCATION(Loc_id),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FOREIGN KEY(A_id) REFERENCES ART(A_id)</a:t>
                      </a:r>
                      <a:endParaRPr b="1" sz="85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t/>
                      </a:r>
                      <a:endParaRPr b="1" sz="85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ART: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A_id BIGINT NOT NULL UNIQUE,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Name VARCHAR(255) NOT NULL,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Year INT NOT NULL,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G_id BIGINT NOT NULL,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PRIMARY KEY(A_id),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FOREIGN KEY(G_id) REFERENCES GENRE(G_id)</a:t>
                      </a:r>
                      <a:endParaRPr b="1" sz="85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PARTICIPATES: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A_id BIGINT NOT NULL,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Actor_id BIGINT NOT NULL,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Participate_id BIGINT NOT NULL UNIQUE,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FOREIGN KEY(A_id) REFERENCES ART(A_id),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FOREIGN KEY(Actor_id) REFERENCES ACTOR(Actor_id)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t/>
                      </a:r>
                      <a:endParaRPr b="1" sz="85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ACTOR: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Actor_id BIGINT NOT NULL UNIQUE,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Act_name VARCHAR(255) NOT NULL,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Sex VARCHAR(255) NOT NULL,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PRIMARY KEY (Actor_id)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t/>
                      </a:r>
                      <a:endParaRPr b="1" sz="85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GENRE: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G_id BIGINT NOT NULL,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Genre_name VARCHAR(55) NOT NULL,</a:t>
                      </a:r>
                      <a:endParaRPr b="1" sz="850" u="none" cap="none" strike="noStrike">
                        <a:highlight>
                          <a:srgbClr val="FBFBFB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50"/>
                        <a:buFont typeface="Arial"/>
                        <a:buNone/>
                      </a:pPr>
                      <a:r>
                        <a:rPr b="1" lang="en" sz="850" u="none" cap="none" strike="noStrike">
                          <a:highlight>
                            <a:srgbClr val="FBFBFB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PRIMARY KEY(G_id)</a:t>
                      </a:r>
                      <a:endParaRPr b="1" sz="85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b="1"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b="1" sz="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2a2e5bf201e_0_2064"/>
          <p:cNvSpPr txBox="1"/>
          <p:nvPr>
            <p:ph idx="1" type="subTitle"/>
          </p:nvPr>
        </p:nvSpPr>
        <p:spPr>
          <a:xfrm>
            <a:off x="713225" y="1633325"/>
            <a:ext cx="3464400" cy="11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LOCATION 테이블에서 SIGNGU_NM는 하나의 주소값에 대한 정보만을 나타낸다. 즉, Multivalue attribute를 가지지 않는다.</a:t>
            </a:r>
            <a:endParaRPr/>
          </a:p>
        </p:txBody>
      </p:sp>
      <p:sp>
        <p:nvSpPr>
          <p:cNvPr id="1232" name="Google Shape;1232;g2a2e5bf201e_0_2064"/>
          <p:cNvSpPr txBox="1"/>
          <p:nvPr>
            <p:ph type="title"/>
          </p:nvPr>
        </p:nvSpPr>
        <p:spPr>
          <a:xfrm>
            <a:off x="713225" y="1241025"/>
            <a:ext cx="3124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제1정규형(1NF)</a:t>
            </a:r>
            <a:endParaRPr/>
          </a:p>
        </p:txBody>
      </p:sp>
      <p:sp>
        <p:nvSpPr>
          <p:cNvPr id="1233" name="Google Shape;1233;g2a2e5bf201e_0_2064"/>
          <p:cNvSpPr txBox="1"/>
          <p:nvPr>
            <p:ph idx="3" type="title"/>
          </p:nvPr>
        </p:nvSpPr>
        <p:spPr>
          <a:xfrm>
            <a:off x="4600476" y="1241025"/>
            <a:ext cx="3124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제2정규형(2NF)</a:t>
            </a:r>
            <a:endParaRPr/>
          </a:p>
        </p:txBody>
      </p:sp>
      <p:sp>
        <p:nvSpPr>
          <p:cNvPr id="1234" name="Google Shape;1234;g2a2e5bf201e_0_2064"/>
          <p:cNvSpPr txBox="1"/>
          <p:nvPr>
            <p:ph idx="4"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Normalization theory에 의한 분석</a:t>
            </a:r>
            <a:endParaRPr/>
          </a:p>
        </p:txBody>
      </p:sp>
      <p:grpSp>
        <p:nvGrpSpPr>
          <p:cNvPr id="1235" name="Google Shape;1235;g2a2e5bf201e_0_2064"/>
          <p:cNvGrpSpPr/>
          <p:nvPr/>
        </p:nvGrpSpPr>
        <p:grpSpPr>
          <a:xfrm>
            <a:off x="175220" y="4486567"/>
            <a:ext cx="1121370" cy="494843"/>
            <a:chOff x="1406775" y="3622850"/>
            <a:chExt cx="1423600" cy="552650"/>
          </a:xfrm>
        </p:grpSpPr>
        <p:sp>
          <p:nvSpPr>
            <p:cNvPr id="1236" name="Google Shape;1236;g2a2e5bf201e_0_2064"/>
            <p:cNvSpPr/>
            <p:nvPr/>
          </p:nvSpPr>
          <p:spPr>
            <a:xfrm>
              <a:off x="1522700" y="3940525"/>
              <a:ext cx="1210550" cy="234975"/>
            </a:xfrm>
            <a:custGeom>
              <a:rect b="b" l="l" r="r" t="t"/>
              <a:pathLst>
                <a:path extrusionOk="0" h="9399" w="48422">
                  <a:moveTo>
                    <a:pt x="0" y="0"/>
                  </a:moveTo>
                  <a:lnTo>
                    <a:pt x="0" y="9399"/>
                  </a:lnTo>
                  <a:lnTo>
                    <a:pt x="48422" y="9399"/>
                  </a:lnTo>
                  <a:lnTo>
                    <a:pt x="48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g2a2e5bf201e_0_2064"/>
            <p:cNvSpPr/>
            <p:nvPr/>
          </p:nvSpPr>
          <p:spPr>
            <a:xfrm>
              <a:off x="1698125" y="3997525"/>
              <a:ext cx="860950" cy="120225"/>
            </a:xfrm>
            <a:custGeom>
              <a:rect b="b" l="l" r="r" t="t"/>
              <a:pathLst>
                <a:path extrusionOk="0" h="4809" w="34438">
                  <a:moveTo>
                    <a:pt x="19823" y="16"/>
                  </a:moveTo>
                  <a:cubicBezTo>
                    <a:pt x="14370" y="16"/>
                    <a:pt x="8916" y="300"/>
                    <a:pt x="3485" y="853"/>
                  </a:cubicBezTo>
                  <a:cubicBezTo>
                    <a:pt x="2382" y="978"/>
                    <a:pt x="1204" y="1154"/>
                    <a:pt x="427" y="1956"/>
                  </a:cubicBezTo>
                  <a:cubicBezTo>
                    <a:pt x="201" y="2206"/>
                    <a:pt x="1" y="2532"/>
                    <a:pt x="26" y="2883"/>
                  </a:cubicBezTo>
                  <a:cubicBezTo>
                    <a:pt x="76" y="3560"/>
                    <a:pt x="853" y="3911"/>
                    <a:pt x="1530" y="4086"/>
                  </a:cubicBezTo>
                  <a:cubicBezTo>
                    <a:pt x="4111" y="4738"/>
                    <a:pt x="6818" y="4788"/>
                    <a:pt x="9500" y="4788"/>
                  </a:cubicBezTo>
                  <a:cubicBezTo>
                    <a:pt x="11269" y="4802"/>
                    <a:pt x="13040" y="4809"/>
                    <a:pt x="14812" y="4809"/>
                  </a:cubicBezTo>
                  <a:cubicBezTo>
                    <a:pt x="19091" y="4809"/>
                    <a:pt x="23374" y="4773"/>
                    <a:pt x="27645" y="4738"/>
                  </a:cubicBezTo>
                  <a:cubicBezTo>
                    <a:pt x="28898" y="4738"/>
                    <a:pt x="30126" y="4738"/>
                    <a:pt x="31379" y="4587"/>
                  </a:cubicBezTo>
                  <a:cubicBezTo>
                    <a:pt x="32081" y="4487"/>
                    <a:pt x="32833" y="4337"/>
                    <a:pt x="33410" y="3936"/>
                  </a:cubicBezTo>
                  <a:cubicBezTo>
                    <a:pt x="34011" y="3535"/>
                    <a:pt x="34437" y="2808"/>
                    <a:pt x="34312" y="2106"/>
                  </a:cubicBezTo>
                  <a:cubicBezTo>
                    <a:pt x="33961" y="1"/>
                    <a:pt x="29299" y="302"/>
                    <a:pt x="27921" y="226"/>
                  </a:cubicBezTo>
                  <a:cubicBezTo>
                    <a:pt x="25224" y="85"/>
                    <a:pt x="22524" y="16"/>
                    <a:pt x="19823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g2a2e5bf201e_0_2064"/>
            <p:cNvSpPr/>
            <p:nvPr/>
          </p:nvSpPr>
          <p:spPr>
            <a:xfrm>
              <a:off x="2683100" y="3957425"/>
              <a:ext cx="25" cy="201150"/>
            </a:xfrm>
            <a:custGeom>
              <a:rect b="b" l="l" r="r" t="t"/>
              <a:pathLst>
                <a:path extrusionOk="0" fill="none" h="8046" w="1">
                  <a:moveTo>
                    <a:pt x="1" y="1"/>
                  </a:moveTo>
                  <a:lnTo>
                    <a:pt x="1" y="8046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g2a2e5bf201e_0_2064"/>
            <p:cNvSpPr/>
            <p:nvPr/>
          </p:nvSpPr>
          <p:spPr>
            <a:xfrm>
              <a:off x="2631725" y="3956175"/>
              <a:ext cx="25" cy="203675"/>
            </a:xfrm>
            <a:custGeom>
              <a:rect b="b" l="l" r="r" t="t"/>
              <a:pathLst>
                <a:path extrusionOk="0" fill="none" h="8147" w="1">
                  <a:moveTo>
                    <a:pt x="0" y="1"/>
                  </a:moveTo>
                  <a:lnTo>
                    <a:pt x="0" y="8146"/>
                  </a:lnTo>
                </a:path>
              </a:pathLst>
            </a:custGeom>
            <a:noFill/>
            <a:ln cap="flat" cmpd="sng" w="11900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g2a2e5bf201e_0_2064"/>
            <p:cNvSpPr/>
            <p:nvPr/>
          </p:nvSpPr>
          <p:spPr>
            <a:xfrm>
              <a:off x="1619825" y="3956800"/>
              <a:ext cx="25" cy="201775"/>
            </a:xfrm>
            <a:custGeom>
              <a:rect b="b" l="l" r="r" t="t"/>
              <a:pathLst>
                <a:path extrusionOk="0" fill="none" h="8071" w="1">
                  <a:moveTo>
                    <a:pt x="0" y="1"/>
                  </a:moveTo>
                  <a:lnTo>
                    <a:pt x="0" y="8071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g2a2e5bf201e_0_2064"/>
            <p:cNvSpPr/>
            <p:nvPr/>
          </p:nvSpPr>
          <p:spPr>
            <a:xfrm>
              <a:off x="1569050" y="3956175"/>
              <a:ext cx="25" cy="203675"/>
            </a:xfrm>
            <a:custGeom>
              <a:rect b="b" l="l" r="r" t="t"/>
              <a:pathLst>
                <a:path extrusionOk="0" fill="none" h="8147" w="1">
                  <a:moveTo>
                    <a:pt x="1" y="1"/>
                  </a:moveTo>
                  <a:lnTo>
                    <a:pt x="1" y="8146"/>
                  </a:lnTo>
                </a:path>
              </a:pathLst>
            </a:custGeom>
            <a:noFill/>
            <a:ln cap="flat" cmpd="sng" w="11900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g2a2e5bf201e_0_2064"/>
            <p:cNvSpPr/>
            <p:nvPr/>
          </p:nvSpPr>
          <p:spPr>
            <a:xfrm>
              <a:off x="1406775" y="3783875"/>
              <a:ext cx="1209925" cy="159800"/>
            </a:xfrm>
            <a:custGeom>
              <a:rect b="b" l="l" r="r" t="t"/>
              <a:pathLst>
                <a:path extrusionOk="0" h="6392" w="48397">
                  <a:moveTo>
                    <a:pt x="1" y="0"/>
                  </a:moveTo>
                  <a:lnTo>
                    <a:pt x="1" y="6391"/>
                  </a:lnTo>
                  <a:lnTo>
                    <a:pt x="48397" y="6391"/>
                  </a:lnTo>
                  <a:lnTo>
                    <a:pt x="48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g2a2e5bf201e_0_2064"/>
            <p:cNvSpPr/>
            <p:nvPr/>
          </p:nvSpPr>
          <p:spPr>
            <a:xfrm>
              <a:off x="2566550" y="3795150"/>
              <a:ext cx="25" cy="137250"/>
            </a:xfrm>
            <a:custGeom>
              <a:rect b="b" l="l" r="r" t="t"/>
              <a:pathLst>
                <a:path extrusionOk="0" fill="none" h="5490" w="1">
                  <a:moveTo>
                    <a:pt x="1" y="0"/>
                  </a:moveTo>
                  <a:lnTo>
                    <a:pt x="1" y="5489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g2a2e5bf201e_0_2064"/>
            <p:cNvSpPr/>
            <p:nvPr/>
          </p:nvSpPr>
          <p:spPr>
            <a:xfrm>
              <a:off x="2515800" y="3794525"/>
              <a:ext cx="25" cy="139125"/>
            </a:xfrm>
            <a:custGeom>
              <a:rect b="b" l="l" r="r" t="t"/>
              <a:pathLst>
                <a:path extrusionOk="0" fill="none" h="5565" w="1">
                  <a:moveTo>
                    <a:pt x="1" y="0"/>
                  </a:moveTo>
                  <a:lnTo>
                    <a:pt x="1" y="5564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g2a2e5bf201e_0_2064"/>
            <p:cNvSpPr/>
            <p:nvPr/>
          </p:nvSpPr>
          <p:spPr>
            <a:xfrm>
              <a:off x="1503900" y="3794525"/>
              <a:ext cx="25" cy="137875"/>
            </a:xfrm>
            <a:custGeom>
              <a:rect b="b" l="l" r="r" t="t"/>
              <a:pathLst>
                <a:path extrusionOk="0" fill="none" h="5515" w="1">
                  <a:moveTo>
                    <a:pt x="0" y="0"/>
                  </a:moveTo>
                  <a:lnTo>
                    <a:pt x="0" y="5514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g2a2e5bf201e_0_2064"/>
            <p:cNvSpPr/>
            <p:nvPr/>
          </p:nvSpPr>
          <p:spPr>
            <a:xfrm>
              <a:off x="1453150" y="3793900"/>
              <a:ext cx="25" cy="139750"/>
            </a:xfrm>
            <a:custGeom>
              <a:rect b="b" l="l" r="r" t="t"/>
              <a:pathLst>
                <a:path extrusionOk="0" fill="none" h="5590" w="1">
                  <a:moveTo>
                    <a:pt x="0" y="0"/>
                  </a:moveTo>
                  <a:lnTo>
                    <a:pt x="0" y="5589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g2a2e5bf201e_0_2064"/>
            <p:cNvSpPr/>
            <p:nvPr/>
          </p:nvSpPr>
          <p:spPr>
            <a:xfrm>
              <a:off x="1622950" y="3811525"/>
              <a:ext cx="780725" cy="104875"/>
            </a:xfrm>
            <a:custGeom>
              <a:rect b="b" l="l" r="r" t="t"/>
              <a:pathLst>
                <a:path extrusionOk="0" h="4195" w="31229">
                  <a:moveTo>
                    <a:pt x="11896" y="1"/>
                  </a:moveTo>
                  <a:cubicBezTo>
                    <a:pt x="9890" y="1"/>
                    <a:pt x="7888" y="33"/>
                    <a:pt x="5890" y="97"/>
                  </a:cubicBezTo>
                  <a:cubicBezTo>
                    <a:pt x="4386" y="147"/>
                    <a:pt x="2883" y="223"/>
                    <a:pt x="1454" y="674"/>
                  </a:cubicBezTo>
                  <a:cubicBezTo>
                    <a:pt x="827" y="874"/>
                    <a:pt x="176" y="1250"/>
                    <a:pt x="50" y="1877"/>
                  </a:cubicBezTo>
                  <a:cubicBezTo>
                    <a:pt x="0" y="2178"/>
                    <a:pt x="76" y="2478"/>
                    <a:pt x="251" y="2729"/>
                  </a:cubicBezTo>
                  <a:cubicBezTo>
                    <a:pt x="752" y="3506"/>
                    <a:pt x="1830" y="3631"/>
                    <a:pt x="2757" y="3656"/>
                  </a:cubicBezTo>
                  <a:cubicBezTo>
                    <a:pt x="9975" y="3932"/>
                    <a:pt x="17193" y="4107"/>
                    <a:pt x="24411" y="4183"/>
                  </a:cubicBezTo>
                  <a:cubicBezTo>
                    <a:pt x="24704" y="4187"/>
                    <a:pt x="25056" y="4195"/>
                    <a:pt x="25441" y="4195"/>
                  </a:cubicBezTo>
                  <a:cubicBezTo>
                    <a:pt x="27296" y="4195"/>
                    <a:pt x="29929" y="4009"/>
                    <a:pt x="30552" y="2328"/>
                  </a:cubicBezTo>
                  <a:cubicBezTo>
                    <a:pt x="31229" y="574"/>
                    <a:pt x="27970" y="649"/>
                    <a:pt x="27018" y="574"/>
                  </a:cubicBezTo>
                  <a:cubicBezTo>
                    <a:pt x="24662" y="398"/>
                    <a:pt x="22281" y="248"/>
                    <a:pt x="19925" y="173"/>
                  </a:cubicBezTo>
                  <a:cubicBezTo>
                    <a:pt x="17247" y="58"/>
                    <a:pt x="14569" y="1"/>
                    <a:pt x="11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g2a2e5bf201e_0_2064"/>
            <p:cNvSpPr/>
            <p:nvPr/>
          </p:nvSpPr>
          <p:spPr>
            <a:xfrm>
              <a:off x="1619825" y="3622850"/>
              <a:ext cx="1210550" cy="160425"/>
            </a:xfrm>
            <a:custGeom>
              <a:rect b="b" l="l" r="r" t="t"/>
              <a:pathLst>
                <a:path extrusionOk="0" h="6417" w="48422">
                  <a:moveTo>
                    <a:pt x="0" y="0"/>
                  </a:moveTo>
                  <a:lnTo>
                    <a:pt x="0" y="6416"/>
                  </a:lnTo>
                  <a:lnTo>
                    <a:pt x="48421" y="6416"/>
                  </a:lnTo>
                  <a:lnTo>
                    <a:pt x="48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g2a2e5bf201e_0_2064"/>
            <p:cNvSpPr/>
            <p:nvPr/>
          </p:nvSpPr>
          <p:spPr>
            <a:xfrm>
              <a:off x="2780225" y="3634125"/>
              <a:ext cx="25" cy="137875"/>
            </a:xfrm>
            <a:custGeom>
              <a:rect b="b" l="l" r="r" t="t"/>
              <a:pathLst>
                <a:path extrusionOk="0" fill="none" h="5515" w="1">
                  <a:moveTo>
                    <a:pt x="0" y="0"/>
                  </a:moveTo>
                  <a:lnTo>
                    <a:pt x="0" y="5514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g2a2e5bf201e_0_2064"/>
            <p:cNvSpPr/>
            <p:nvPr/>
          </p:nvSpPr>
          <p:spPr>
            <a:xfrm>
              <a:off x="2729475" y="3633500"/>
              <a:ext cx="25" cy="139125"/>
            </a:xfrm>
            <a:custGeom>
              <a:rect b="b" l="l" r="r" t="t"/>
              <a:pathLst>
                <a:path extrusionOk="0" fill="none" h="5565" w="1">
                  <a:moveTo>
                    <a:pt x="0" y="0"/>
                  </a:moveTo>
                  <a:lnTo>
                    <a:pt x="0" y="5564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g2a2e5bf201e_0_2064"/>
            <p:cNvSpPr/>
            <p:nvPr/>
          </p:nvSpPr>
          <p:spPr>
            <a:xfrm>
              <a:off x="1716925" y="3634125"/>
              <a:ext cx="25" cy="137875"/>
            </a:xfrm>
            <a:custGeom>
              <a:rect b="b" l="l" r="r" t="t"/>
              <a:pathLst>
                <a:path extrusionOk="0" fill="none" h="5515" w="1">
                  <a:moveTo>
                    <a:pt x="1" y="0"/>
                  </a:moveTo>
                  <a:lnTo>
                    <a:pt x="1" y="5514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g2a2e5bf201e_0_2064"/>
            <p:cNvSpPr/>
            <p:nvPr/>
          </p:nvSpPr>
          <p:spPr>
            <a:xfrm>
              <a:off x="1666175" y="3633500"/>
              <a:ext cx="25" cy="139125"/>
            </a:xfrm>
            <a:custGeom>
              <a:rect b="b" l="l" r="r" t="t"/>
              <a:pathLst>
                <a:path extrusionOk="0" fill="none" h="5565" w="1">
                  <a:moveTo>
                    <a:pt x="1" y="0"/>
                  </a:moveTo>
                  <a:lnTo>
                    <a:pt x="1" y="5564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g2a2e5bf201e_0_2064"/>
            <p:cNvSpPr/>
            <p:nvPr/>
          </p:nvSpPr>
          <p:spPr>
            <a:xfrm>
              <a:off x="1836600" y="3651075"/>
              <a:ext cx="780100" cy="104700"/>
            </a:xfrm>
            <a:custGeom>
              <a:rect b="b" l="l" r="r" t="t"/>
              <a:pathLst>
                <a:path extrusionOk="0" h="4188" w="31204">
                  <a:moveTo>
                    <a:pt x="12086" y="1"/>
                  </a:moveTo>
                  <a:cubicBezTo>
                    <a:pt x="10014" y="1"/>
                    <a:pt x="7940" y="33"/>
                    <a:pt x="5865" y="99"/>
                  </a:cubicBezTo>
                  <a:cubicBezTo>
                    <a:pt x="4387" y="149"/>
                    <a:pt x="2858" y="225"/>
                    <a:pt x="1429" y="676"/>
                  </a:cubicBezTo>
                  <a:cubicBezTo>
                    <a:pt x="828" y="876"/>
                    <a:pt x="151" y="1227"/>
                    <a:pt x="51" y="1879"/>
                  </a:cubicBezTo>
                  <a:cubicBezTo>
                    <a:pt x="1" y="2154"/>
                    <a:pt x="76" y="2455"/>
                    <a:pt x="226" y="2706"/>
                  </a:cubicBezTo>
                  <a:cubicBezTo>
                    <a:pt x="728" y="3508"/>
                    <a:pt x="1805" y="3633"/>
                    <a:pt x="2758" y="3658"/>
                  </a:cubicBezTo>
                  <a:cubicBezTo>
                    <a:pt x="9976" y="3934"/>
                    <a:pt x="17194" y="4109"/>
                    <a:pt x="24412" y="4185"/>
                  </a:cubicBezTo>
                  <a:cubicBezTo>
                    <a:pt x="24634" y="4185"/>
                    <a:pt x="24890" y="4187"/>
                    <a:pt x="25168" y="4187"/>
                  </a:cubicBezTo>
                  <a:cubicBezTo>
                    <a:pt x="27022" y="4187"/>
                    <a:pt x="29877" y="4073"/>
                    <a:pt x="30552" y="2330"/>
                  </a:cubicBezTo>
                  <a:cubicBezTo>
                    <a:pt x="31204" y="550"/>
                    <a:pt x="27971" y="651"/>
                    <a:pt x="27018" y="575"/>
                  </a:cubicBezTo>
                  <a:cubicBezTo>
                    <a:pt x="24637" y="400"/>
                    <a:pt x="22282" y="250"/>
                    <a:pt x="19901" y="149"/>
                  </a:cubicBezTo>
                  <a:cubicBezTo>
                    <a:pt x="17302" y="52"/>
                    <a:pt x="14696" y="1"/>
                    <a:pt x="12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4" name="Google Shape;1254;g2a2e5bf201e_0_2064"/>
          <p:cNvSpPr/>
          <p:nvPr/>
        </p:nvSpPr>
        <p:spPr>
          <a:xfrm rot="10800000">
            <a:off x="5486394" y="-69"/>
            <a:ext cx="3641382" cy="2362719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g2a2e5bf201e_0_2064"/>
          <p:cNvSpPr/>
          <p:nvPr/>
        </p:nvSpPr>
        <p:spPr>
          <a:xfrm rot="9986302">
            <a:off x="6773642" y="470569"/>
            <a:ext cx="555080" cy="376459"/>
          </a:xfrm>
          <a:custGeom>
            <a:rect b="b" l="l" r="r" t="t"/>
            <a:pathLst>
              <a:path extrusionOk="0" h="11303" w="16666">
                <a:moveTo>
                  <a:pt x="10610" y="0"/>
                </a:moveTo>
                <a:cubicBezTo>
                  <a:pt x="10533" y="0"/>
                  <a:pt x="10456" y="19"/>
                  <a:pt x="10385" y="56"/>
                </a:cubicBezTo>
                <a:lnTo>
                  <a:pt x="5053" y="2798"/>
                </a:lnTo>
                <a:cubicBezTo>
                  <a:pt x="4985" y="2834"/>
                  <a:pt x="4910" y="2851"/>
                  <a:pt x="4836" y="2851"/>
                </a:cubicBezTo>
                <a:cubicBezTo>
                  <a:pt x="4769" y="2851"/>
                  <a:pt x="4701" y="2837"/>
                  <a:pt x="4637" y="2811"/>
                </a:cubicBezTo>
                <a:cubicBezTo>
                  <a:pt x="2578" y="1938"/>
                  <a:pt x="1316" y="1761"/>
                  <a:pt x="621" y="1761"/>
                </a:cubicBezTo>
                <a:cubicBezTo>
                  <a:pt x="225" y="1761"/>
                  <a:pt x="0" y="2225"/>
                  <a:pt x="259" y="2518"/>
                </a:cubicBezTo>
                <a:cubicBezTo>
                  <a:pt x="1118" y="3513"/>
                  <a:pt x="3301" y="4257"/>
                  <a:pt x="4071" y="4495"/>
                </a:cubicBezTo>
                <a:cubicBezTo>
                  <a:pt x="4242" y="4550"/>
                  <a:pt x="4364" y="4693"/>
                  <a:pt x="4398" y="4864"/>
                </a:cubicBezTo>
                <a:lnTo>
                  <a:pt x="5346" y="10523"/>
                </a:lnTo>
                <a:cubicBezTo>
                  <a:pt x="5380" y="10694"/>
                  <a:pt x="5503" y="10837"/>
                  <a:pt x="5673" y="10891"/>
                </a:cubicBezTo>
                <a:lnTo>
                  <a:pt x="6874" y="11253"/>
                </a:lnTo>
                <a:cubicBezTo>
                  <a:pt x="6923" y="11268"/>
                  <a:pt x="6972" y="11275"/>
                  <a:pt x="7020" y="11275"/>
                </a:cubicBezTo>
                <a:cubicBezTo>
                  <a:pt x="7289" y="11275"/>
                  <a:pt x="7516" y="11047"/>
                  <a:pt x="7487" y="10769"/>
                </a:cubicBezTo>
                <a:lnTo>
                  <a:pt x="7105" y="6712"/>
                </a:lnTo>
                <a:cubicBezTo>
                  <a:pt x="7076" y="6426"/>
                  <a:pt x="7306" y="6200"/>
                  <a:pt x="7578" y="6200"/>
                </a:cubicBezTo>
                <a:cubicBezTo>
                  <a:pt x="7624" y="6200"/>
                  <a:pt x="7672" y="6207"/>
                  <a:pt x="7719" y="6221"/>
                </a:cubicBezTo>
                <a:lnTo>
                  <a:pt x="11435" y="7359"/>
                </a:lnTo>
                <a:cubicBezTo>
                  <a:pt x="11565" y="7400"/>
                  <a:pt x="11667" y="7489"/>
                  <a:pt x="11722" y="7605"/>
                </a:cubicBezTo>
                <a:lnTo>
                  <a:pt x="13379" y="11028"/>
                </a:lnTo>
                <a:cubicBezTo>
                  <a:pt x="13433" y="11137"/>
                  <a:pt x="13529" y="11226"/>
                  <a:pt x="13645" y="11266"/>
                </a:cubicBezTo>
                <a:lnTo>
                  <a:pt x="13658" y="11273"/>
                </a:lnTo>
                <a:cubicBezTo>
                  <a:pt x="13714" y="11293"/>
                  <a:pt x="13770" y="11303"/>
                  <a:pt x="13825" y="11303"/>
                </a:cubicBezTo>
                <a:cubicBezTo>
                  <a:pt x="14122" y="11303"/>
                  <a:pt x="14372" y="11025"/>
                  <a:pt x="14286" y="10714"/>
                </a:cubicBezTo>
                <a:lnTo>
                  <a:pt x="13440" y="7625"/>
                </a:lnTo>
                <a:cubicBezTo>
                  <a:pt x="13386" y="7421"/>
                  <a:pt x="13474" y="7202"/>
                  <a:pt x="13665" y="7100"/>
                </a:cubicBezTo>
                <a:lnTo>
                  <a:pt x="16331" y="5621"/>
                </a:lnTo>
                <a:cubicBezTo>
                  <a:pt x="16665" y="5436"/>
                  <a:pt x="16652" y="4966"/>
                  <a:pt x="16311" y="4795"/>
                </a:cubicBezTo>
                <a:cubicBezTo>
                  <a:pt x="16243" y="4765"/>
                  <a:pt x="16172" y="4750"/>
                  <a:pt x="16101" y="4750"/>
                </a:cubicBezTo>
                <a:cubicBezTo>
                  <a:pt x="16042" y="4750"/>
                  <a:pt x="15984" y="4760"/>
                  <a:pt x="15929" y="4782"/>
                </a:cubicBezTo>
                <a:lnTo>
                  <a:pt x="12288" y="6111"/>
                </a:lnTo>
                <a:cubicBezTo>
                  <a:pt x="12233" y="6132"/>
                  <a:pt x="12175" y="6142"/>
                  <a:pt x="12117" y="6142"/>
                </a:cubicBezTo>
                <a:cubicBezTo>
                  <a:pt x="12040" y="6142"/>
                  <a:pt x="11963" y="6123"/>
                  <a:pt x="11892" y="6084"/>
                </a:cubicBezTo>
                <a:lnTo>
                  <a:pt x="8565" y="4311"/>
                </a:lnTo>
                <a:cubicBezTo>
                  <a:pt x="8258" y="4141"/>
                  <a:pt x="8231" y="3718"/>
                  <a:pt x="8517" y="3520"/>
                </a:cubicBezTo>
                <a:lnTo>
                  <a:pt x="11633" y="1352"/>
                </a:lnTo>
                <a:cubicBezTo>
                  <a:pt x="11899" y="1168"/>
                  <a:pt x="11899" y="779"/>
                  <a:pt x="11626" y="595"/>
                </a:cubicBezTo>
                <a:lnTo>
                  <a:pt x="10876" y="84"/>
                </a:lnTo>
                <a:cubicBezTo>
                  <a:pt x="10794" y="28"/>
                  <a:pt x="10702" y="0"/>
                  <a:pt x="106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g2a2e5bf201e_0_2064"/>
          <p:cNvSpPr txBox="1"/>
          <p:nvPr>
            <p:ph idx="1" type="subTitle"/>
          </p:nvPr>
        </p:nvSpPr>
        <p:spPr>
          <a:xfrm>
            <a:off x="713225" y="3157325"/>
            <a:ext cx="3464400" cy="11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Actor테이블에서 sex속성은 actor_id 기본 키에만 종속되어 있으며, 다른 비기본키 속성에 의존하지 않는다.</a:t>
            </a:r>
            <a:endParaRPr/>
          </a:p>
        </p:txBody>
      </p:sp>
      <p:sp>
        <p:nvSpPr>
          <p:cNvPr id="1257" name="Google Shape;1257;g2a2e5bf201e_0_2064"/>
          <p:cNvSpPr txBox="1"/>
          <p:nvPr>
            <p:ph type="title"/>
          </p:nvPr>
        </p:nvSpPr>
        <p:spPr>
          <a:xfrm>
            <a:off x="713225" y="2765025"/>
            <a:ext cx="3124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제3정규형(3NF)</a:t>
            </a:r>
            <a:endParaRPr/>
          </a:p>
        </p:txBody>
      </p:sp>
      <p:sp>
        <p:nvSpPr>
          <p:cNvPr id="1258" name="Google Shape;1258;g2a2e5bf201e_0_2064"/>
          <p:cNvSpPr txBox="1"/>
          <p:nvPr>
            <p:ph idx="3" type="title"/>
          </p:nvPr>
        </p:nvSpPr>
        <p:spPr>
          <a:xfrm>
            <a:off x="4600476" y="2765025"/>
            <a:ext cx="3124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BCNF</a:t>
            </a:r>
            <a:endParaRPr/>
          </a:p>
        </p:txBody>
      </p:sp>
      <p:sp>
        <p:nvSpPr>
          <p:cNvPr id="1259" name="Google Shape;1259;g2a2e5bf201e_0_2064"/>
          <p:cNvSpPr txBox="1"/>
          <p:nvPr>
            <p:ph idx="1" type="subTitle"/>
          </p:nvPr>
        </p:nvSpPr>
        <p:spPr>
          <a:xfrm>
            <a:off x="4600475" y="1633325"/>
            <a:ext cx="3464400" cy="11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FILMED와 PARTICIPATES 테이블의 모든 속성은 해당 테이블의 기본키에 완전히 종속된다. </a:t>
            </a:r>
            <a:endParaRPr/>
          </a:p>
        </p:txBody>
      </p:sp>
      <p:sp>
        <p:nvSpPr>
          <p:cNvPr id="1260" name="Google Shape;1260;g2a2e5bf201e_0_2064"/>
          <p:cNvSpPr txBox="1"/>
          <p:nvPr>
            <p:ph idx="1" type="subTitle"/>
          </p:nvPr>
        </p:nvSpPr>
        <p:spPr>
          <a:xfrm>
            <a:off x="4600475" y="3165325"/>
            <a:ext cx="3464400" cy="11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앞서 언급한 sex 속성과 actor_id 간의 종속성에서 actor_id는 primary Key임을 확인할 수 있다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2a22183f815_0_724"/>
          <p:cNvSpPr txBox="1"/>
          <p:nvPr>
            <p:ph type="title"/>
          </p:nvPr>
        </p:nvSpPr>
        <p:spPr>
          <a:xfrm>
            <a:off x="3010800" y="539500"/>
            <a:ext cx="4805100" cy="11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/>
              <a:t>소프트웨어 구현</a:t>
            </a:r>
            <a:endParaRPr/>
          </a:p>
        </p:txBody>
      </p:sp>
      <p:sp>
        <p:nvSpPr>
          <p:cNvPr id="1266" name="Google Shape;1266;g2a22183f815_0_724"/>
          <p:cNvSpPr txBox="1"/>
          <p:nvPr>
            <p:ph idx="3" type="title"/>
          </p:nvPr>
        </p:nvSpPr>
        <p:spPr>
          <a:xfrm>
            <a:off x="1328100" y="539500"/>
            <a:ext cx="15297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67" name="Google Shape;1267;g2a22183f815_0_724"/>
          <p:cNvSpPr txBox="1"/>
          <p:nvPr>
            <p:ph idx="1" type="subTitle"/>
          </p:nvPr>
        </p:nvSpPr>
        <p:spPr>
          <a:xfrm>
            <a:off x="3010800" y="1822762"/>
            <a:ext cx="48051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실제로 구현한 소프트웨어에 대한 설명</a:t>
            </a:r>
            <a:endParaRPr/>
          </a:p>
        </p:txBody>
      </p:sp>
      <p:sp>
        <p:nvSpPr>
          <p:cNvPr id="1268" name="Google Shape;1268;g2a22183f815_0_724"/>
          <p:cNvSpPr/>
          <p:nvPr/>
        </p:nvSpPr>
        <p:spPr>
          <a:xfrm>
            <a:off x="3597849" y="3404650"/>
            <a:ext cx="5987790" cy="1947061"/>
          </a:xfrm>
          <a:custGeom>
            <a:rect b="b" l="l" r="r" t="t"/>
            <a:pathLst>
              <a:path extrusionOk="0" h="67901" w="164794">
                <a:moveTo>
                  <a:pt x="153794" y="0"/>
                </a:moveTo>
                <a:cubicBezTo>
                  <a:pt x="153280" y="0"/>
                  <a:pt x="152753" y="74"/>
                  <a:pt x="152211" y="227"/>
                </a:cubicBezTo>
                <a:cubicBezTo>
                  <a:pt x="144510" y="2399"/>
                  <a:pt x="146959" y="13812"/>
                  <a:pt x="146959" y="13812"/>
                </a:cubicBezTo>
                <a:cubicBezTo>
                  <a:pt x="144392" y="11611"/>
                  <a:pt x="141689" y="10878"/>
                  <a:pt x="139225" y="10878"/>
                </a:cubicBezTo>
                <a:cubicBezTo>
                  <a:pt x="134297" y="10878"/>
                  <a:pt x="130328" y="13812"/>
                  <a:pt x="130328" y="13812"/>
                </a:cubicBezTo>
                <a:cubicBezTo>
                  <a:pt x="128250" y="13068"/>
                  <a:pt x="126515" y="12777"/>
                  <a:pt x="125073" y="12777"/>
                </a:cubicBezTo>
                <a:cubicBezTo>
                  <a:pt x="119890" y="12777"/>
                  <a:pt x="118491" y="16538"/>
                  <a:pt x="118491" y="16538"/>
                </a:cubicBezTo>
                <a:cubicBezTo>
                  <a:pt x="118491" y="16538"/>
                  <a:pt x="113941" y="10845"/>
                  <a:pt x="103936" y="10845"/>
                </a:cubicBezTo>
                <a:cubicBezTo>
                  <a:pt x="100969" y="10845"/>
                  <a:pt x="97522" y="11345"/>
                  <a:pt x="93571" y="12644"/>
                </a:cubicBezTo>
                <a:cubicBezTo>
                  <a:pt x="76309" y="18311"/>
                  <a:pt x="80618" y="35530"/>
                  <a:pt x="80618" y="35530"/>
                </a:cubicBezTo>
                <a:cubicBezTo>
                  <a:pt x="62716" y="37910"/>
                  <a:pt x="64991" y="52896"/>
                  <a:pt x="64991" y="52896"/>
                </a:cubicBezTo>
                <a:cubicBezTo>
                  <a:pt x="64991" y="52896"/>
                  <a:pt x="60147" y="48349"/>
                  <a:pt x="48187" y="48349"/>
                </a:cubicBezTo>
                <a:cubicBezTo>
                  <a:pt x="44716" y="48349"/>
                  <a:pt x="40644" y="48732"/>
                  <a:pt x="35918" y="49721"/>
                </a:cubicBezTo>
                <a:cubicBezTo>
                  <a:pt x="14909" y="54125"/>
                  <a:pt x="0" y="67900"/>
                  <a:pt x="0" y="67900"/>
                </a:cubicBezTo>
                <a:lnTo>
                  <a:pt x="161496" y="67900"/>
                </a:lnTo>
                <a:cubicBezTo>
                  <a:pt x="161496" y="67900"/>
                  <a:pt x="161496" y="43621"/>
                  <a:pt x="163200" y="27708"/>
                </a:cubicBezTo>
                <a:cubicBezTo>
                  <a:pt x="164793" y="12923"/>
                  <a:pt x="160575" y="0"/>
                  <a:pt x="1537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9" name="Google Shape;1269;g2a22183f815_0_724"/>
          <p:cNvGrpSpPr/>
          <p:nvPr/>
        </p:nvGrpSpPr>
        <p:grpSpPr>
          <a:xfrm>
            <a:off x="7885465" y="299902"/>
            <a:ext cx="934152" cy="953601"/>
            <a:chOff x="1507150" y="3020850"/>
            <a:chExt cx="1443375" cy="1473425"/>
          </a:xfrm>
        </p:grpSpPr>
        <p:sp>
          <p:nvSpPr>
            <p:cNvPr id="1270" name="Google Shape;1270;g2a22183f815_0_724"/>
            <p:cNvSpPr/>
            <p:nvPr/>
          </p:nvSpPr>
          <p:spPr>
            <a:xfrm>
              <a:off x="1507150" y="3020850"/>
              <a:ext cx="1443375" cy="953875"/>
            </a:xfrm>
            <a:custGeom>
              <a:rect b="b" l="l" r="r" t="t"/>
              <a:pathLst>
                <a:path extrusionOk="0" h="38155" w="57735">
                  <a:moveTo>
                    <a:pt x="24607" y="5670"/>
                  </a:moveTo>
                  <a:lnTo>
                    <a:pt x="24624" y="5819"/>
                  </a:lnTo>
                  <a:lnTo>
                    <a:pt x="24244" y="6336"/>
                  </a:lnTo>
                  <a:lnTo>
                    <a:pt x="24244" y="6336"/>
                  </a:lnTo>
                  <a:cubicBezTo>
                    <a:pt x="24365" y="6169"/>
                    <a:pt x="24487" y="6002"/>
                    <a:pt x="24607" y="5835"/>
                  </a:cubicBezTo>
                  <a:cubicBezTo>
                    <a:pt x="24607" y="5786"/>
                    <a:pt x="24607" y="5736"/>
                    <a:pt x="24607" y="5670"/>
                  </a:cubicBezTo>
                  <a:close/>
                  <a:moveTo>
                    <a:pt x="24129" y="1"/>
                  </a:moveTo>
                  <a:lnTo>
                    <a:pt x="24146" y="50"/>
                  </a:lnTo>
                  <a:cubicBezTo>
                    <a:pt x="24129" y="42"/>
                    <a:pt x="24117" y="38"/>
                    <a:pt x="24107" y="38"/>
                  </a:cubicBezTo>
                  <a:cubicBezTo>
                    <a:pt x="24096" y="38"/>
                    <a:pt x="24088" y="42"/>
                    <a:pt x="24080" y="50"/>
                  </a:cubicBezTo>
                  <a:cubicBezTo>
                    <a:pt x="16976" y="9263"/>
                    <a:pt x="9115" y="17240"/>
                    <a:pt x="446" y="25678"/>
                  </a:cubicBezTo>
                  <a:cubicBezTo>
                    <a:pt x="1" y="26535"/>
                    <a:pt x="149" y="27145"/>
                    <a:pt x="726" y="27920"/>
                  </a:cubicBezTo>
                  <a:cubicBezTo>
                    <a:pt x="1218" y="28580"/>
                    <a:pt x="2034" y="28977"/>
                    <a:pt x="2857" y="28977"/>
                  </a:cubicBezTo>
                  <a:cubicBezTo>
                    <a:pt x="2998" y="28977"/>
                    <a:pt x="3140" y="28966"/>
                    <a:pt x="3281" y="28941"/>
                  </a:cubicBezTo>
                  <a:cubicBezTo>
                    <a:pt x="4352" y="28760"/>
                    <a:pt x="5176" y="27953"/>
                    <a:pt x="5934" y="27194"/>
                  </a:cubicBezTo>
                  <a:cubicBezTo>
                    <a:pt x="12287" y="20842"/>
                    <a:pt x="18461" y="14160"/>
                    <a:pt x="23802" y="6937"/>
                  </a:cubicBezTo>
                  <a:lnTo>
                    <a:pt x="23802" y="6937"/>
                  </a:lnTo>
                  <a:lnTo>
                    <a:pt x="22250" y="9049"/>
                  </a:lnTo>
                  <a:lnTo>
                    <a:pt x="55031" y="38154"/>
                  </a:lnTo>
                  <a:lnTo>
                    <a:pt x="57125" y="35369"/>
                  </a:lnTo>
                  <a:lnTo>
                    <a:pt x="57734" y="29766"/>
                  </a:lnTo>
                  <a:cubicBezTo>
                    <a:pt x="46527" y="19844"/>
                    <a:pt x="35336" y="9922"/>
                    <a:pt x="24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g2a22183f815_0_724"/>
            <p:cNvSpPr/>
            <p:nvPr/>
          </p:nvSpPr>
          <p:spPr>
            <a:xfrm>
              <a:off x="1560300" y="3085950"/>
              <a:ext cx="1384050" cy="912675"/>
            </a:xfrm>
            <a:custGeom>
              <a:rect b="b" l="l" r="r" t="t"/>
              <a:pathLst>
                <a:path extrusionOk="0" h="36507" w="55362">
                  <a:moveTo>
                    <a:pt x="21921" y="1"/>
                  </a:moveTo>
                  <a:lnTo>
                    <a:pt x="21937" y="34"/>
                  </a:lnTo>
                  <a:cubicBezTo>
                    <a:pt x="21904" y="34"/>
                    <a:pt x="21888" y="34"/>
                    <a:pt x="21888" y="50"/>
                  </a:cubicBezTo>
                  <a:cubicBezTo>
                    <a:pt x="15444" y="8456"/>
                    <a:pt x="8291" y="15691"/>
                    <a:pt x="397" y="23354"/>
                  </a:cubicBezTo>
                  <a:cubicBezTo>
                    <a:pt x="1" y="24145"/>
                    <a:pt x="149" y="24706"/>
                    <a:pt x="693" y="25447"/>
                  </a:cubicBezTo>
                  <a:cubicBezTo>
                    <a:pt x="1167" y="26080"/>
                    <a:pt x="1967" y="26461"/>
                    <a:pt x="2744" y="26461"/>
                  </a:cubicBezTo>
                  <a:cubicBezTo>
                    <a:pt x="2858" y="26461"/>
                    <a:pt x="2971" y="26453"/>
                    <a:pt x="3083" y="26436"/>
                  </a:cubicBezTo>
                  <a:cubicBezTo>
                    <a:pt x="4072" y="26272"/>
                    <a:pt x="4830" y="25546"/>
                    <a:pt x="5522" y="24854"/>
                  </a:cubicBezTo>
                  <a:cubicBezTo>
                    <a:pt x="10953" y="19423"/>
                    <a:pt x="16226" y="13727"/>
                    <a:pt x="20867" y="7578"/>
                  </a:cubicBezTo>
                  <a:lnTo>
                    <a:pt x="20867" y="7578"/>
                  </a:lnTo>
                  <a:lnTo>
                    <a:pt x="20322" y="8324"/>
                  </a:lnTo>
                  <a:lnTo>
                    <a:pt x="51966" y="36506"/>
                  </a:lnTo>
                  <a:lnTo>
                    <a:pt x="54999" y="32765"/>
                  </a:lnTo>
                  <a:lnTo>
                    <a:pt x="55361" y="29403"/>
                  </a:lnTo>
                  <a:cubicBezTo>
                    <a:pt x="44830" y="20042"/>
                    <a:pt x="32452" y="9362"/>
                    <a:pt x="219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g2a22183f815_0_724"/>
            <p:cNvSpPr/>
            <p:nvPr/>
          </p:nvSpPr>
          <p:spPr>
            <a:xfrm>
              <a:off x="1526950" y="3149825"/>
              <a:ext cx="1408325" cy="1344450"/>
            </a:xfrm>
            <a:custGeom>
              <a:rect b="b" l="l" r="r" t="t"/>
              <a:pathLst>
                <a:path extrusionOk="0" h="53778" w="56333">
                  <a:moveTo>
                    <a:pt x="23205" y="0"/>
                  </a:moveTo>
                  <a:cubicBezTo>
                    <a:pt x="23205" y="0"/>
                    <a:pt x="18278" y="6049"/>
                    <a:pt x="12262" y="12575"/>
                  </a:cubicBezTo>
                  <a:cubicBezTo>
                    <a:pt x="6246" y="19102"/>
                    <a:pt x="0" y="22876"/>
                    <a:pt x="0" y="22876"/>
                  </a:cubicBezTo>
                  <a:cubicBezTo>
                    <a:pt x="9114" y="31496"/>
                    <a:pt x="24804" y="45851"/>
                    <a:pt x="34544" y="53778"/>
                  </a:cubicBezTo>
                  <a:cubicBezTo>
                    <a:pt x="34544" y="53778"/>
                    <a:pt x="36539" y="52921"/>
                    <a:pt x="44005" y="44977"/>
                  </a:cubicBezTo>
                  <a:cubicBezTo>
                    <a:pt x="51471" y="37017"/>
                    <a:pt x="56333" y="30210"/>
                    <a:pt x="56333" y="30210"/>
                  </a:cubicBezTo>
                  <a:cubicBezTo>
                    <a:pt x="45076" y="20981"/>
                    <a:pt x="33424" y="10367"/>
                    <a:pt x="23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g2a22183f815_0_724"/>
            <p:cNvSpPr/>
            <p:nvPr/>
          </p:nvSpPr>
          <p:spPr>
            <a:xfrm>
              <a:off x="1526950" y="3721700"/>
              <a:ext cx="1408325" cy="772575"/>
            </a:xfrm>
            <a:custGeom>
              <a:rect b="b" l="l" r="r" t="t"/>
              <a:pathLst>
                <a:path extrusionOk="0" h="30903" w="56333">
                  <a:moveTo>
                    <a:pt x="0" y="1"/>
                  </a:moveTo>
                  <a:lnTo>
                    <a:pt x="0" y="1"/>
                  </a:lnTo>
                  <a:cubicBezTo>
                    <a:pt x="9114" y="8621"/>
                    <a:pt x="24804" y="22976"/>
                    <a:pt x="34544" y="30903"/>
                  </a:cubicBezTo>
                  <a:cubicBezTo>
                    <a:pt x="34544" y="30903"/>
                    <a:pt x="36539" y="30046"/>
                    <a:pt x="44005" y="22102"/>
                  </a:cubicBezTo>
                  <a:cubicBezTo>
                    <a:pt x="51470" y="14142"/>
                    <a:pt x="56332" y="7336"/>
                    <a:pt x="56333" y="7335"/>
                  </a:cubicBezTo>
                  <a:lnTo>
                    <a:pt x="56333" y="7335"/>
                  </a:lnTo>
                  <a:cubicBezTo>
                    <a:pt x="50164" y="13836"/>
                    <a:pt x="43108" y="16189"/>
                    <a:pt x="36126" y="16189"/>
                  </a:cubicBezTo>
                  <a:cubicBezTo>
                    <a:pt x="17813" y="16189"/>
                    <a:pt x="2" y="3"/>
                    <a:pt x="0" y="1"/>
                  </a:cubicBezTo>
                  <a:close/>
                </a:path>
              </a:pathLst>
            </a:custGeom>
            <a:solidFill>
              <a:srgbClr val="FFFFFF">
                <a:alpha val="235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4" name="Google Shape;1274;g2a22183f815_0_724"/>
          <p:cNvGrpSpPr/>
          <p:nvPr/>
        </p:nvGrpSpPr>
        <p:grpSpPr>
          <a:xfrm>
            <a:off x="6981940" y="36075"/>
            <a:ext cx="2077285" cy="642959"/>
            <a:chOff x="6981940" y="36075"/>
            <a:chExt cx="2077285" cy="642959"/>
          </a:xfrm>
        </p:grpSpPr>
        <p:sp>
          <p:nvSpPr>
            <p:cNvPr id="1275" name="Google Shape;1275;g2a22183f815_0_724"/>
            <p:cNvSpPr/>
            <p:nvPr/>
          </p:nvSpPr>
          <p:spPr>
            <a:xfrm flipH="1" rot="-8800210">
              <a:off x="7039714" y="181046"/>
              <a:ext cx="555070" cy="376453"/>
            </a:xfrm>
            <a:custGeom>
              <a:rect b="b" l="l" r="r" t="t"/>
              <a:pathLst>
                <a:path extrusionOk="0" h="11303" w="16666">
                  <a:moveTo>
                    <a:pt x="10610" y="0"/>
                  </a:moveTo>
                  <a:cubicBezTo>
                    <a:pt x="10533" y="0"/>
                    <a:pt x="10456" y="19"/>
                    <a:pt x="10385" y="56"/>
                  </a:cubicBezTo>
                  <a:lnTo>
                    <a:pt x="5053" y="2798"/>
                  </a:lnTo>
                  <a:cubicBezTo>
                    <a:pt x="4985" y="2834"/>
                    <a:pt x="4910" y="2851"/>
                    <a:pt x="4836" y="2851"/>
                  </a:cubicBezTo>
                  <a:cubicBezTo>
                    <a:pt x="4769" y="2851"/>
                    <a:pt x="4701" y="2837"/>
                    <a:pt x="4637" y="2811"/>
                  </a:cubicBezTo>
                  <a:cubicBezTo>
                    <a:pt x="2578" y="1938"/>
                    <a:pt x="1316" y="1761"/>
                    <a:pt x="621" y="1761"/>
                  </a:cubicBezTo>
                  <a:cubicBezTo>
                    <a:pt x="225" y="1761"/>
                    <a:pt x="0" y="2225"/>
                    <a:pt x="259" y="2518"/>
                  </a:cubicBezTo>
                  <a:cubicBezTo>
                    <a:pt x="1118" y="3513"/>
                    <a:pt x="3301" y="4257"/>
                    <a:pt x="4071" y="4495"/>
                  </a:cubicBezTo>
                  <a:cubicBezTo>
                    <a:pt x="4242" y="4550"/>
                    <a:pt x="4364" y="4693"/>
                    <a:pt x="4398" y="4864"/>
                  </a:cubicBezTo>
                  <a:lnTo>
                    <a:pt x="5346" y="10523"/>
                  </a:lnTo>
                  <a:cubicBezTo>
                    <a:pt x="5380" y="10694"/>
                    <a:pt x="5503" y="10837"/>
                    <a:pt x="5673" y="10891"/>
                  </a:cubicBezTo>
                  <a:lnTo>
                    <a:pt x="6874" y="11253"/>
                  </a:lnTo>
                  <a:cubicBezTo>
                    <a:pt x="6923" y="11268"/>
                    <a:pt x="6972" y="11275"/>
                    <a:pt x="7020" y="11275"/>
                  </a:cubicBezTo>
                  <a:cubicBezTo>
                    <a:pt x="7289" y="11275"/>
                    <a:pt x="7516" y="11047"/>
                    <a:pt x="7487" y="10769"/>
                  </a:cubicBezTo>
                  <a:lnTo>
                    <a:pt x="7105" y="6712"/>
                  </a:lnTo>
                  <a:cubicBezTo>
                    <a:pt x="7076" y="6426"/>
                    <a:pt x="7306" y="6200"/>
                    <a:pt x="7578" y="6200"/>
                  </a:cubicBezTo>
                  <a:cubicBezTo>
                    <a:pt x="7624" y="6200"/>
                    <a:pt x="7672" y="6207"/>
                    <a:pt x="7719" y="6221"/>
                  </a:cubicBezTo>
                  <a:lnTo>
                    <a:pt x="11435" y="7359"/>
                  </a:lnTo>
                  <a:cubicBezTo>
                    <a:pt x="11565" y="7400"/>
                    <a:pt x="11667" y="7489"/>
                    <a:pt x="11722" y="7605"/>
                  </a:cubicBezTo>
                  <a:lnTo>
                    <a:pt x="13379" y="11028"/>
                  </a:lnTo>
                  <a:cubicBezTo>
                    <a:pt x="13433" y="11137"/>
                    <a:pt x="13529" y="11226"/>
                    <a:pt x="13645" y="11266"/>
                  </a:cubicBezTo>
                  <a:lnTo>
                    <a:pt x="13658" y="11273"/>
                  </a:lnTo>
                  <a:cubicBezTo>
                    <a:pt x="13714" y="11293"/>
                    <a:pt x="13770" y="11303"/>
                    <a:pt x="13825" y="11303"/>
                  </a:cubicBezTo>
                  <a:cubicBezTo>
                    <a:pt x="14122" y="11303"/>
                    <a:pt x="14372" y="11025"/>
                    <a:pt x="14286" y="10714"/>
                  </a:cubicBezTo>
                  <a:lnTo>
                    <a:pt x="13440" y="7625"/>
                  </a:lnTo>
                  <a:cubicBezTo>
                    <a:pt x="13386" y="7421"/>
                    <a:pt x="13474" y="7202"/>
                    <a:pt x="13665" y="7100"/>
                  </a:cubicBezTo>
                  <a:lnTo>
                    <a:pt x="16331" y="5621"/>
                  </a:lnTo>
                  <a:cubicBezTo>
                    <a:pt x="16665" y="5436"/>
                    <a:pt x="16652" y="4966"/>
                    <a:pt x="16311" y="4795"/>
                  </a:cubicBezTo>
                  <a:cubicBezTo>
                    <a:pt x="16243" y="4765"/>
                    <a:pt x="16172" y="4750"/>
                    <a:pt x="16101" y="4750"/>
                  </a:cubicBezTo>
                  <a:cubicBezTo>
                    <a:pt x="16042" y="4750"/>
                    <a:pt x="15984" y="4760"/>
                    <a:pt x="15929" y="4782"/>
                  </a:cubicBezTo>
                  <a:lnTo>
                    <a:pt x="12288" y="6111"/>
                  </a:lnTo>
                  <a:cubicBezTo>
                    <a:pt x="12233" y="6132"/>
                    <a:pt x="12175" y="6142"/>
                    <a:pt x="12117" y="6142"/>
                  </a:cubicBezTo>
                  <a:cubicBezTo>
                    <a:pt x="12040" y="6142"/>
                    <a:pt x="11963" y="6123"/>
                    <a:pt x="11892" y="6084"/>
                  </a:cubicBezTo>
                  <a:lnTo>
                    <a:pt x="8565" y="4311"/>
                  </a:lnTo>
                  <a:cubicBezTo>
                    <a:pt x="8258" y="4141"/>
                    <a:pt x="8231" y="3718"/>
                    <a:pt x="8517" y="3520"/>
                  </a:cubicBezTo>
                  <a:lnTo>
                    <a:pt x="11633" y="1352"/>
                  </a:lnTo>
                  <a:cubicBezTo>
                    <a:pt x="11899" y="1168"/>
                    <a:pt x="11899" y="779"/>
                    <a:pt x="11626" y="595"/>
                  </a:cubicBezTo>
                  <a:lnTo>
                    <a:pt x="10876" y="84"/>
                  </a:lnTo>
                  <a:cubicBezTo>
                    <a:pt x="10794" y="28"/>
                    <a:pt x="10702" y="0"/>
                    <a:pt x="10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g2a22183f815_0_724"/>
            <p:cNvSpPr/>
            <p:nvPr/>
          </p:nvSpPr>
          <p:spPr>
            <a:xfrm>
              <a:off x="7571300" y="36075"/>
              <a:ext cx="1487925" cy="394975"/>
            </a:xfrm>
            <a:custGeom>
              <a:rect b="b" l="l" r="r" t="t"/>
              <a:pathLst>
                <a:path extrusionOk="0" h="15799" w="59517">
                  <a:moveTo>
                    <a:pt x="0" y="15799"/>
                  </a:moveTo>
                  <a:cubicBezTo>
                    <a:pt x="9178" y="15799"/>
                    <a:pt x="16622" y="6972"/>
                    <a:pt x="25755" y="6060"/>
                  </a:cubicBezTo>
                  <a:cubicBezTo>
                    <a:pt x="31515" y="5485"/>
                    <a:pt x="37080" y="9503"/>
                    <a:pt x="42853" y="9090"/>
                  </a:cubicBezTo>
                  <a:cubicBezTo>
                    <a:pt x="49164" y="8638"/>
                    <a:pt x="55043" y="4474"/>
                    <a:pt x="59517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7" name="Google Shape;1277;g2a22183f815_0_724"/>
          <p:cNvGrpSpPr/>
          <p:nvPr/>
        </p:nvGrpSpPr>
        <p:grpSpPr>
          <a:xfrm>
            <a:off x="-183876" y="1861779"/>
            <a:ext cx="1252418" cy="3119619"/>
            <a:chOff x="-193801" y="1809979"/>
            <a:chExt cx="1252418" cy="3119619"/>
          </a:xfrm>
        </p:grpSpPr>
        <p:sp>
          <p:nvSpPr>
            <p:cNvPr id="1278" name="Google Shape;1278;g2a22183f815_0_724"/>
            <p:cNvSpPr/>
            <p:nvPr/>
          </p:nvSpPr>
          <p:spPr>
            <a:xfrm>
              <a:off x="337969" y="1809979"/>
              <a:ext cx="114960" cy="3119619"/>
            </a:xfrm>
            <a:custGeom>
              <a:rect b="b" l="l" r="r" t="t"/>
              <a:pathLst>
                <a:path extrusionOk="0" h="100487" w="3703">
                  <a:moveTo>
                    <a:pt x="2407" y="0"/>
                  </a:moveTo>
                  <a:cubicBezTo>
                    <a:pt x="2189" y="0"/>
                    <a:pt x="1996" y="18"/>
                    <a:pt x="1891" y="18"/>
                  </a:cubicBezTo>
                  <a:cubicBezTo>
                    <a:pt x="1570" y="18"/>
                    <a:pt x="732" y="554"/>
                    <a:pt x="732" y="554"/>
                  </a:cubicBezTo>
                  <a:cubicBezTo>
                    <a:pt x="732" y="554"/>
                    <a:pt x="0" y="94706"/>
                    <a:pt x="214" y="100415"/>
                  </a:cubicBezTo>
                  <a:lnTo>
                    <a:pt x="3542" y="100487"/>
                  </a:lnTo>
                  <a:cubicBezTo>
                    <a:pt x="3542" y="100487"/>
                    <a:pt x="3702" y="1258"/>
                    <a:pt x="3542" y="554"/>
                  </a:cubicBezTo>
                  <a:cubicBezTo>
                    <a:pt x="3427" y="78"/>
                    <a:pt x="2862" y="0"/>
                    <a:pt x="2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g2a22183f815_0_724"/>
            <p:cNvSpPr/>
            <p:nvPr/>
          </p:nvSpPr>
          <p:spPr>
            <a:xfrm>
              <a:off x="-37024" y="1858316"/>
              <a:ext cx="1095640" cy="330008"/>
            </a:xfrm>
            <a:custGeom>
              <a:rect b="b" l="l" r="r" t="t"/>
              <a:pathLst>
                <a:path extrusionOk="0" h="10630" w="35292">
                  <a:moveTo>
                    <a:pt x="29407" y="1"/>
                  </a:moveTo>
                  <a:cubicBezTo>
                    <a:pt x="23644" y="1"/>
                    <a:pt x="0" y="2574"/>
                    <a:pt x="0" y="2574"/>
                  </a:cubicBezTo>
                  <a:lnTo>
                    <a:pt x="491" y="10630"/>
                  </a:lnTo>
                  <a:cubicBezTo>
                    <a:pt x="491" y="10630"/>
                    <a:pt x="30590" y="8230"/>
                    <a:pt x="30992" y="8123"/>
                  </a:cubicBezTo>
                  <a:cubicBezTo>
                    <a:pt x="31393" y="8016"/>
                    <a:pt x="35292" y="3528"/>
                    <a:pt x="35185" y="3127"/>
                  </a:cubicBezTo>
                  <a:cubicBezTo>
                    <a:pt x="35078" y="2726"/>
                    <a:pt x="30011" y="14"/>
                    <a:pt x="30011" y="14"/>
                  </a:cubicBezTo>
                  <a:cubicBezTo>
                    <a:pt x="29840" y="5"/>
                    <a:pt x="29638" y="1"/>
                    <a:pt x="294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g2a22183f815_0_724"/>
            <p:cNvSpPr/>
            <p:nvPr/>
          </p:nvSpPr>
          <p:spPr>
            <a:xfrm>
              <a:off x="-27617" y="1951234"/>
              <a:ext cx="1086234" cy="237091"/>
            </a:xfrm>
            <a:custGeom>
              <a:rect b="b" l="l" r="r" t="t"/>
              <a:pathLst>
                <a:path extrusionOk="0" h="7637" w="34989">
                  <a:moveTo>
                    <a:pt x="34766" y="0"/>
                  </a:moveTo>
                  <a:cubicBezTo>
                    <a:pt x="34079" y="1303"/>
                    <a:pt x="30386" y="3818"/>
                    <a:pt x="12347" y="4095"/>
                  </a:cubicBezTo>
                  <a:cubicBezTo>
                    <a:pt x="6816" y="4175"/>
                    <a:pt x="2846" y="4336"/>
                    <a:pt x="0" y="4523"/>
                  </a:cubicBezTo>
                  <a:lnTo>
                    <a:pt x="188" y="7637"/>
                  </a:lnTo>
                  <a:cubicBezTo>
                    <a:pt x="188" y="7637"/>
                    <a:pt x="30287" y="5237"/>
                    <a:pt x="30689" y="5130"/>
                  </a:cubicBezTo>
                  <a:cubicBezTo>
                    <a:pt x="31090" y="5023"/>
                    <a:pt x="34989" y="535"/>
                    <a:pt x="34882" y="134"/>
                  </a:cubicBezTo>
                  <a:cubicBezTo>
                    <a:pt x="34873" y="98"/>
                    <a:pt x="34828" y="54"/>
                    <a:pt x="34766" y="0"/>
                  </a:cubicBezTo>
                  <a:close/>
                </a:path>
              </a:pathLst>
            </a:custGeom>
            <a:solidFill>
              <a:srgbClr val="FFFFFF">
                <a:alpha val="235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g2a22183f815_0_724"/>
            <p:cNvSpPr/>
            <p:nvPr/>
          </p:nvSpPr>
          <p:spPr>
            <a:xfrm>
              <a:off x="391677" y="1911900"/>
              <a:ext cx="30238" cy="30486"/>
            </a:xfrm>
            <a:custGeom>
              <a:rect b="b" l="l" r="r" t="t"/>
              <a:pathLst>
                <a:path extrusionOk="0" h="982" w="974">
                  <a:moveTo>
                    <a:pt x="492" y="0"/>
                  </a:moveTo>
                  <a:cubicBezTo>
                    <a:pt x="224" y="0"/>
                    <a:pt x="1" y="223"/>
                    <a:pt x="1" y="491"/>
                  </a:cubicBezTo>
                  <a:cubicBezTo>
                    <a:pt x="1" y="759"/>
                    <a:pt x="224" y="982"/>
                    <a:pt x="492" y="982"/>
                  </a:cubicBezTo>
                  <a:cubicBezTo>
                    <a:pt x="759" y="982"/>
                    <a:pt x="973" y="759"/>
                    <a:pt x="973" y="491"/>
                  </a:cubicBezTo>
                  <a:cubicBezTo>
                    <a:pt x="973" y="223"/>
                    <a:pt x="759" y="0"/>
                    <a:pt x="492" y="0"/>
                  </a:cubicBezTo>
                  <a:close/>
                </a:path>
              </a:pathLst>
            </a:custGeom>
            <a:solidFill>
              <a:srgbClr val="2A46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g2a22183f815_0_724"/>
            <p:cNvSpPr/>
            <p:nvPr/>
          </p:nvSpPr>
          <p:spPr>
            <a:xfrm>
              <a:off x="391677" y="2088577"/>
              <a:ext cx="30238" cy="30238"/>
            </a:xfrm>
            <a:custGeom>
              <a:rect b="b" l="l" r="r" t="t"/>
              <a:pathLst>
                <a:path extrusionOk="0" h="974" w="974">
                  <a:moveTo>
                    <a:pt x="492" y="1"/>
                  </a:moveTo>
                  <a:cubicBezTo>
                    <a:pt x="224" y="1"/>
                    <a:pt x="1" y="224"/>
                    <a:pt x="1" y="492"/>
                  </a:cubicBezTo>
                  <a:cubicBezTo>
                    <a:pt x="1" y="759"/>
                    <a:pt x="224" y="973"/>
                    <a:pt x="492" y="973"/>
                  </a:cubicBezTo>
                  <a:cubicBezTo>
                    <a:pt x="759" y="973"/>
                    <a:pt x="973" y="759"/>
                    <a:pt x="973" y="492"/>
                  </a:cubicBezTo>
                  <a:cubicBezTo>
                    <a:pt x="973" y="224"/>
                    <a:pt x="759" y="1"/>
                    <a:pt x="492" y="1"/>
                  </a:cubicBezTo>
                  <a:close/>
                </a:path>
              </a:pathLst>
            </a:custGeom>
            <a:solidFill>
              <a:srgbClr val="2A46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g2a22183f815_0_724"/>
            <p:cNvSpPr/>
            <p:nvPr/>
          </p:nvSpPr>
          <p:spPr>
            <a:xfrm>
              <a:off x="-193801" y="2284347"/>
              <a:ext cx="1099831" cy="298094"/>
            </a:xfrm>
            <a:custGeom>
              <a:rect b="b" l="l" r="r" t="t"/>
              <a:pathLst>
                <a:path extrusionOk="0" h="9602" w="35427">
                  <a:moveTo>
                    <a:pt x="4916" y="1"/>
                  </a:moveTo>
                  <a:cubicBezTo>
                    <a:pt x="4893" y="1"/>
                    <a:pt x="4878" y="1"/>
                    <a:pt x="4872" y="2"/>
                  </a:cubicBezTo>
                  <a:cubicBezTo>
                    <a:pt x="4452" y="56"/>
                    <a:pt x="1" y="3981"/>
                    <a:pt x="54" y="4400"/>
                  </a:cubicBezTo>
                  <a:cubicBezTo>
                    <a:pt x="108" y="4811"/>
                    <a:pt x="4774" y="8174"/>
                    <a:pt x="4774" y="8174"/>
                  </a:cubicBezTo>
                  <a:cubicBezTo>
                    <a:pt x="9136" y="8977"/>
                    <a:pt x="34846" y="9601"/>
                    <a:pt x="34846" y="9601"/>
                  </a:cubicBezTo>
                  <a:lnTo>
                    <a:pt x="35426" y="1545"/>
                  </a:lnTo>
                  <a:cubicBezTo>
                    <a:pt x="35426" y="1545"/>
                    <a:pt x="6268" y="1"/>
                    <a:pt x="49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g2a22183f815_0_724"/>
            <p:cNvSpPr/>
            <p:nvPr/>
          </p:nvSpPr>
          <p:spPr>
            <a:xfrm>
              <a:off x="-163594" y="2448637"/>
              <a:ext cx="1060746" cy="133804"/>
            </a:xfrm>
            <a:custGeom>
              <a:rect b="b" l="l" r="r" t="t"/>
              <a:pathLst>
                <a:path extrusionOk="0" h="4310" w="34168">
                  <a:moveTo>
                    <a:pt x="154" y="0"/>
                  </a:moveTo>
                  <a:cubicBezTo>
                    <a:pt x="102" y="0"/>
                    <a:pt x="51" y="0"/>
                    <a:pt x="0" y="0"/>
                  </a:cubicBezTo>
                  <a:cubicBezTo>
                    <a:pt x="1374" y="1133"/>
                    <a:pt x="3801" y="2882"/>
                    <a:pt x="3801" y="2882"/>
                  </a:cubicBezTo>
                  <a:cubicBezTo>
                    <a:pt x="8154" y="3685"/>
                    <a:pt x="33882" y="4309"/>
                    <a:pt x="33882" y="4309"/>
                  </a:cubicBezTo>
                  <a:lnTo>
                    <a:pt x="34168" y="330"/>
                  </a:lnTo>
                  <a:lnTo>
                    <a:pt x="34168" y="330"/>
                  </a:lnTo>
                  <a:cubicBezTo>
                    <a:pt x="32015" y="844"/>
                    <a:pt x="28109" y="1541"/>
                    <a:pt x="22167" y="1541"/>
                  </a:cubicBezTo>
                  <a:cubicBezTo>
                    <a:pt x="18926" y="1541"/>
                    <a:pt x="15080" y="1334"/>
                    <a:pt x="10581" y="776"/>
                  </a:cubicBezTo>
                  <a:cubicBezTo>
                    <a:pt x="6078" y="217"/>
                    <a:pt x="2697" y="0"/>
                    <a:pt x="154" y="0"/>
                  </a:cubicBezTo>
                  <a:close/>
                </a:path>
              </a:pathLst>
            </a:custGeom>
            <a:solidFill>
              <a:srgbClr val="FFFFFF">
                <a:alpha val="235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g2a22183f815_0_724"/>
            <p:cNvSpPr/>
            <p:nvPr/>
          </p:nvSpPr>
          <p:spPr>
            <a:xfrm>
              <a:off x="384754" y="2329827"/>
              <a:ext cx="30238" cy="30207"/>
            </a:xfrm>
            <a:custGeom>
              <a:rect b="b" l="l" r="r" t="t"/>
              <a:pathLst>
                <a:path extrusionOk="0" h="973" w="974">
                  <a:moveTo>
                    <a:pt x="483" y="0"/>
                  </a:moveTo>
                  <a:cubicBezTo>
                    <a:pt x="215" y="0"/>
                    <a:pt x="1" y="223"/>
                    <a:pt x="1" y="491"/>
                  </a:cubicBezTo>
                  <a:cubicBezTo>
                    <a:pt x="1" y="758"/>
                    <a:pt x="215" y="973"/>
                    <a:pt x="483" y="973"/>
                  </a:cubicBezTo>
                  <a:cubicBezTo>
                    <a:pt x="750" y="973"/>
                    <a:pt x="973" y="758"/>
                    <a:pt x="973" y="491"/>
                  </a:cubicBezTo>
                  <a:cubicBezTo>
                    <a:pt x="973" y="223"/>
                    <a:pt x="750" y="0"/>
                    <a:pt x="483" y="0"/>
                  </a:cubicBezTo>
                  <a:close/>
                </a:path>
              </a:pathLst>
            </a:custGeom>
            <a:solidFill>
              <a:srgbClr val="2A46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g2a22183f815_0_724"/>
            <p:cNvSpPr/>
            <p:nvPr/>
          </p:nvSpPr>
          <p:spPr>
            <a:xfrm>
              <a:off x="384754" y="2506505"/>
              <a:ext cx="30238" cy="30238"/>
            </a:xfrm>
            <a:custGeom>
              <a:rect b="b" l="l" r="r" t="t"/>
              <a:pathLst>
                <a:path extrusionOk="0" h="974" w="974">
                  <a:moveTo>
                    <a:pt x="483" y="1"/>
                  </a:moveTo>
                  <a:cubicBezTo>
                    <a:pt x="215" y="1"/>
                    <a:pt x="1" y="215"/>
                    <a:pt x="1" y="491"/>
                  </a:cubicBezTo>
                  <a:cubicBezTo>
                    <a:pt x="1" y="759"/>
                    <a:pt x="215" y="973"/>
                    <a:pt x="483" y="973"/>
                  </a:cubicBezTo>
                  <a:cubicBezTo>
                    <a:pt x="750" y="973"/>
                    <a:pt x="973" y="759"/>
                    <a:pt x="973" y="491"/>
                  </a:cubicBezTo>
                  <a:cubicBezTo>
                    <a:pt x="973" y="215"/>
                    <a:pt x="750" y="1"/>
                    <a:pt x="483" y="1"/>
                  </a:cubicBezTo>
                  <a:close/>
                </a:path>
              </a:pathLst>
            </a:custGeom>
            <a:solidFill>
              <a:srgbClr val="2A46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g2a22183f815_0_724"/>
            <p:cNvSpPr/>
            <p:nvPr/>
          </p:nvSpPr>
          <p:spPr>
            <a:xfrm>
              <a:off x="-101566" y="2690912"/>
              <a:ext cx="1099800" cy="298094"/>
            </a:xfrm>
            <a:custGeom>
              <a:rect b="b" l="l" r="r" t="t"/>
              <a:pathLst>
                <a:path extrusionOk="0" h="9602" w="35426">
                  <a:moveTo>
                    <a:pt x="30519" y="1"/>
                  </a:moveTo>
                  <a:cubicBezTo>
                    <a:pt x="29159" y="1"/>
                    <a:pt x="1" y="1545"/>
                    <a:pt x="1" y="1545"/>
                  </a:cubicBezTo>
                  <a:lnTo>
                    <a:pt x="580" y="9601"/>
                  </a:lnTo>
                  <a:cubicBezTo>
                    <a:pt x="580" y="9601"/>
                    <a:pt x="26300" y="8977"/>
                    <a:pt x="30653" y="8174"/>
                  </a:cubicBezTo>
                  <a:cubicBezTo>
                    <a:pt x="30653" y="8174"/>
                    <a:pt x="35319" y="4811"/>
                    <a:pt x="35372" y="4400"/>
                  </a:cubicBezTo>
                  <a:cubicBezTo>
                    <a:pt x="35426" y="3990"/>
                    <a:pt x="30974" y="56"/>
                    <a:pt x="30564" y="2"/>
                  </a:cubicBezTo>
                  <a:cubicBezTo>
                    <a:pt x="30557" y="1"/>
                    <a:pt x="30542" y="1"/>
                    <a:pt x="30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g2a22183f815_0_724"/>
            <p:cNvSpPr/>
            <p:nvPr/>
          </p:nvSpPr>
          <p:spPr>
            <a:xfrm>
              <a:off x="-92439" y="2855202"/>
              <a:ext cx="1060497" cy="133804"/>
            </a:xfrm>
            <a:custGeom>
              <a:rect b="b" l="l" r="r" t="t"/>
              <a:pathLst>
                <a:path extrusionOk="0" h="4310" w="34160">
                  <a:moveTo>
                    <a:pt x="34160" y="0"/>
                  </a:moveTo>
                  <a:cubicBezTo>
                    <a:pt x="31608" y="0"/>
                    <a:pt x="28174" y="205"/>
                    <a:pt x="23579" y="776"/>
                  </a:cubicBezTo>
                  <a:cubicBezTo>
                    <a:pt x="19083" y="1334"/>
                    <a:pt x="15238" y="1541"/>
                    <a:pt x="11997" y="1541"/>
                  </a:cubicBezTo>
                  <a:cubicBezTo>
                    <a:pt x="6055" y="1541"/>
                    <a:pt x="2148" y="844"/>
                    <a:pt x="1" y="330"/>
                  </a:cubicBezTo>
                  <a:lnTo>
                    <a:pt x="1" y="330"/>
                  </a:lnTo>
                  <a:lnTo>
                    <a:pt x="286" y="4309"/>
                  </a:lnTo>
                  <a:cubicBezTo>
                    <a:pt x="286" y="4309"/>
                    <a:pt x="26006" y="3685"/>
                    <a:pt x="30359" y="2882"/>
                  </a:cubicBezTo>
                  <a:cubicBezTo>
                    <a:pt x="30359" y="2882"/>
                    <a:pt x="32786" y="1133"/>
                    <a:pt x="34160" y="0"/>
                  </a:cubicBezTo>
                  <a:close/>
                </a:path>
              </a:pathLst>
            </a:custGeom>
            <a:solidFill>
              <a:srgbClr val="FFFFFF">
                <a:alpha val="235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g2a22183f815_0_724"/>
            <p:cNvSpPr/>
            <p:nvPr/>
          </p:nvSpPr>
          <p:spPr>
            <a:xfrm>
              <a:off x="389472" y="2736393"/>
              <a:ext cx="30486" cy="30207"/>
            </a:xfrm>
            <a:custGeom>
              <a:rect b="b" l="l" r="r" t="t"/>
              <a:pathLst>
                <a:path extrusionOk="0" h="973" w="982">
                  <a:moveTo>
                    <a:pt x="491" y="0"/>
                  </a:moveTo>
                  <a:cubicBezTo>
                    <a:pt x="224" y="0"/>
                    <a:pt x="1" y="223"/>
                    <a:pt x="1" y="491"/>
                  </a:cubicBezTo>
                  <a:cubicBezTo>
                    <a:pt x="1" y="758"/>
                    <a:pt x="224" y="973"/>
                    <a:pt x="491" y="973"/>
                  </a:cubicBezTo>
                  <a:cubicBezTo>
                    <a:pt x="759" y="973"/>
                    <a:pt x="982" y="758"/>
                    <a:pt x="982" y="491"/>
                  </a:cubicBezTo>
                  <a:cubicBezTo>
                    <a:pt x="982" y="223"/>
                    <a:pt x="759" y="0"/>
                    <a:pt x="491" y="0"/>
                  </a:cubicBezTo>
                  <a:close/>
                </a:path>
              </a:pathLst>
            </a:custGeom>
            <a:solidFill>
              <a:srgbClr val="2A46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g2a22183f815_0_724"/>
            <p:cNvSpPr/>
            <p:nvPr/>
          </p:nvSpPr>
          <p:spPr>
            <a:xfrm>
              <a:off x="389472" y="2913070"/>
              <a:ext cx="30486" cy="30238"/>
            </a:xfrm>
            <a:custGeom>
              <a:rect b="b" l="l" r="r" t="t"/>
              <a:pathLst>
                <a:path extrusionOk="0" h="974" w="982">
                  <a:moveTo>
                    <a:pt x="491" y="1"/>
                  </a:moveTo>
                  <a:cubicBezTo>
                    <a:pt x="224" y="1"/>
                    <a:pt x="1" y="224"/>
                    <a:pt x="1" y="491"/>
                  </a:cubicBezTo>
                  <a:cubicBezTo>
                    <a:pt x="1" y="759"/>
                    <a:pt x="224" y="973"/>
                    <a:pt x="491" y="973"/>
                  </a:cubicBezTo>
                  <a:cubicBezTo>
                    <a:pt x="759" y="973"/>
                    <a:pt x="982" y="759"/>
                    <a:pt x="982" y="491"/>
                  </a:cubicBezTo>
                  <a:cubicBezTo>
                    <a:pt x="982" y="224"/>
                    <a:pt x="759" y="1"/>
                    <a:pt x="491" y="1"/>
                  </a:cubicBezTo>
                  <a:close/>
                </a:path>
              </a:pathLst>
            </a:custGeom>
            <a:solidFill>
              <a:srgbClr val="2A46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g2a22183f815_0_724"/>
            <p:cNvSpPr/>
            <p:nvPr/>
          </p:nvSpPr>
          <p:spPr>
            <a:xfrm>
              <a:off x="117239" y="1990288"/>
              <a:ext cx="82269" cy="93073"/>
            </a:xfrm>
            <a:custGeom>
              <a:rect b="b" l="l" r="r" t="t"/>
              <a:pathLst>
                <a:path extrusionOk="0" h="2998" w="2650">
                  <a:moveTo>
                    <a:pt x="1160" y="401"/>
                  </a:moveTo>
                  <a:lnTo>
                    <a:pt x="1784" y="1802"/>
                  </a:lnTo>
                  <a:lnTo>
                    <a:pt x="723" y="1873"/>
                  </a:lnTo>
                  <a:lnTo>
                    <a:pt x="1160" y="401"/>
                  </a:lnTo>
                  <a:close/>
                  <a:moveTo>
                    <a:pt x="1356" y="0"/>
                  </a:moveTo>
                  <a:lnTo>
                    <a:pt x="910" y="27"/>
                  </a:lnTo>
                  <a:lnTo>
                    <a:pt x="0" y="2997"/>
                  </a:lnTo>
                  <a:lnTo>
                    <a:pt x="411" y="2971"/>
                  </a:lnTo>
                  <a:lnTo>
                    <a:pt x="625" y="2212"/>
                  </a:lnTo>
                  <a:lnTo>
                    <a:pt x="1927" y="2123"/>
                  </a:lnTo>
                  <a:lnTo>
                    <a:pt x="2248" y="2846"/>
                  </a:lnTo>
                  <a:lnTo>
                    <a:pt x="2650" y="2819"/>
                  </a:lnTo>
                  <a:lnTo>
                    <a:pt x="1356" y="0"/>
                  </a:lnTo>
                  <a:close/>
                </a:path>
              </a:pathLst>
            </a:custGeom>
            <a:solidFill>
              <a:srgbClr val="A9C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g2a22183f815_0_724"/>
            <p:cNvSpPr/>
            <p:nvPr/>
          </p:nvSpPr>
          <p:spPr>
            <a:xfrm>
              <a:off x="214161" y="1981968"/>
              <a:ext cx="73421" cy="94066"/>
            </a:xfrm>
            <a:custGeom>
              <a:rect b="b" l="l" r="r" t="t"/>
              <a:pathLst>
                <a:path extrusionOk="0" h="3030" w="2365">
                  <a:moveTo>
                    <a:pt x="2213" y="0"/>
                  </a:moveTo>
                  <a:lnTo>
                    <a:pt x="1820" y="27"/>
                  </a:lnTo>
                  <a:lnTo>
                    <a:pt x="1936" y="1785"/>
                  </a:lnTo>
                  <a:cubicBezTo>
                    <a:pt x="1963" y="2097"/>
                    <a:pt x="1919" y="2329"/>
                    <a:pt x="1812" y="2472"/>
                  </a:cubicBezTo>
                  <a:cubicBezTo>
                    <a:pt x="1713" y="2614"/>
                    <a:pt x="1535" y="2695"/>
                    <a:pt x="1285" y="2712"/>
                  </a:cubicBezTo>
                  <a:cubicBezTo>
                    <a:pt x="1256" y="2714"/>
                    <a:pt x="1228" y="2715"/>
                    <a:pt x="1201" y="2715"/>
                  </a:cubicBezTo>
                  <a:cubicBezTo>
                    <a:pt x="985" y="2715"/>
                    <a:pt x="826" y="2654"/>
                    <a:pt x="723" y="2543"/>
                  </a:cubicBezTo>
                  <a:cubicBezTo>
                    <a:pt x="598" y="2409"/>
                    <a:pt x="527" y="2195"/>
                    <a:pt x="509" y="1883"/>
                  </a:cubicBezTo>
                  <a:lnTo>
                    <a:pt x="393" y="125"/>
                  </a:lnTo>
                  <a:lnTo>
                    <a:pt x="1" y="143"/>
                  </a:lnTo>
                  <a:lnTo>
                    <a:pt x="117" y="1954"/>
                  </a:lnTo>
                  <a:cubicBezTo>
                    <a:pt x="143" y="2338"/>
                    <a:pt x="259" y="2614"/>
                    <a:pt x="456" y="2793"/>
                  </a:cubicBezTo>
                  <a:cubicBezTo>
                    <a:pt x="627" y="2949"/>
                    <a:pt x="867" y="3030"/>
                    <a:pt x="1169" y="3030"/>
                  </a:cubicBezTo>
                  <a:cubicBezTo>
                    <a:pt x="1212" y="3030"/>
                    <a:pt x="1257" y="3028"/>
                    <a:pt x="1303" y="3025"/>
                  </a:cubicBezTo>
                  <a:cubicBezTo>
                    <a:pt x="1669" y="3007"/>
                    <a:pt x="1936" y="2891"/>
                    <a:pt x="2115" y="2686"/>
                  </a:cubicBezTo>
                  <a:cubicBezTo>
                    <a:pt x="2284" y="2480"/>
                    <a:pt x="2365" y="2186"/>
                    <a:pt x="2338" y="1811"/>
                  </a:cubicBezTo>
                  <a:lnTo>
                    <a:pt x="2213" y="0"/>
                  </a:lnTo>
                  <a:close/>
                </a:path>
              </a:pathLst>
            </a:custGeom>
            <a:solidFill>
              <a:srgbClr val="A9C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g2a22183f815_0_724"/>
            <p:cNvSpPr/>
            <p:nvPr/>
          </p:nvSpPr>
          <p:spPr>
            <a:xfrm>
              <a:off x="302515" y="1976784"/>
              <a:ext cx="67057" cy="93942"/>
            </a:xfrm>
            <a:custGeom>
              <a:rect b="b" l="l" r="r" t="t"/>
              <a:pathLst>
                <a:path extrusionOk="0" h="3026" w="2160">
                  <a:moveTo>
                    <a:pt x="1147" y="1"/>
                  </a:moveTo>
                  <a:cubicBezTo>
                    <a:pt x="1089" y="1"/>
                    <a:pt x="1032" y="3"/>
                    <a:pt x="973" y="7"/>
                  </a:cubicBezTo>
                  <a:cubicBezTo>
                    <a:pt x="661" y="25"/>
                    <a:pt x="411" y="123"/>
                    <a:pt x="241" y="274"/>
                  </a:cubicBezTo>
                  <a:cubicBezTo>
                    <a:pt x="72" y="435"/>
                    <a:pt x="0" y="649"/>
                    <a:pt x="9" y="899"/>
                  </a:cubicBezTo>
                  <a:cubicBezTo>
                    <a:pt x="27" y="1122"/>
                    <a:pt x="107" y="1291"/>
                    <a:pt x="241" y="1407"/>
                  </a:cubicBezTo>
                  <a:cubicBezTo>
                    <a:pt x="384" y="1523"/>
                    <a:pt x="598" y="1604"/>
                    <a:pt x="892" y="1639"/>
                  </a:cubicBezTo>
                  <a:lnTo>
                    <a:pt x="1142" y="1666"/>
                  </a:lnTo>
                  <a:cubicBezTo>
                    <a:pt x="1339" y="1693"/>
                    <a:pt x="1490" y="1746"/>
                    <a:pt x="1579" y="1818"/>
                  </a:cubicBezTo>
                  <a:cubicBezTo>
                    <a:pt x="1678" y="1898"/>
                    <a:pt x="1722" y="2005"/>
                    <a:pt x="1731" y="2148"/>
                  </a:cubicBezTo>
                  <a:cubicBezTo>
                    <a:pt x="1749" y="2308"/>
                    <a:pt x="1695" y="2442"/>
                    <a:pt x="1579" y="2531"/>
                  </a:cubicBezTo>
                  <a:cubicBezTo>
                    <a:pt x="1463" y="2630"/>
                    <a:pt x="1294" y="2683"/>
                    <a:pt x="1071" y="2701"/>
                  </a:cubicBezTo>
                  <a:cubicBezTo>
                    <a:pt x="1035" y="2703"/>
                    <a:pt x="999" y="2704"/>
                    <a:pt x="963" y="2704"/>
                  </a:cubicBezTo>
                  <a:cubicBezTo>
                    <a:pt x="848" y="2704"/>
                    <a:pt x="732" y="2693"/>
                    <a:pt x="616" y="2665"/>
                  </a:cubicBezTo>
                  <a:cubicBezTo>
                    <a:pt x="455" y="2630"/>
                    <a:pt x="295" y="2567"/>
                    <a:pt x="134" y="2496"/>
                  </a:cubicBezTo>
                  <a:lnTo>
                    <a:pt x="134" y="2496"/>
                  </a:lnTo>
                  <a:lnTo>
                    <a:pt x="161" y="2897"/>
                  </a:lnTo>
                  <a:cubicBezTo>
                    <a:pt x="330" y="2951"/>
                    <a:pt x="491" y="2978"/>
                    <a:pt x="643" y="3004"/>
                  </a:cubicBezTo>
                  <a:cubicBezTo>
                    <a:pt x="760" y="3017"/>
                    <a:pt x="873" y="3026"/>
                    <a:pt x="977" y="3026"/>
                  </a:cubicBezTo>
                  <a:cubicBezTo>
                    <a:pt x="1016" y="3026"/>
                    <a:pt x="1053" y="3025"/>
                    <a:pt x="1089" y="3022"/>
                  </a:cubicBezTo>
                  <a:cubicBezTo>
                    <a:pt x="1454" y="2995"/>
                    <a:pt x="1722" y="2906"/>
                    <a:pt x="1901" y="2746"/>
                  </a:cubicBezTo>
                  <a:cubicBezTo>
                    <a:pt x="2079" y="2594"/>
                    <a:pt x="2159" y="2371"/>
                    <a:pt x="2141" y="2094"/>
                  </a:cubicBezTo>
                  <a:cubicBezTo>
                    <a:pt x="2124" y="1853"/>
                    <a:pt x="2043" y="1675"/>
                    <a:pt x="1892" y="1541"/>
                  </a:cubicBezTo>
                  <a:cubicBezTo>
                    <a:pt x="1749" y="1407"/>
                    <a:pt x="1526" y="1327"/>
                    <a:pt x="1231" y="1291"/>
                  </a:cubicBezTo>
                  <a:lnTo>
                    <a:pt x="991" y="1256"/>
                  </a:lnTo>
                  <a:cubicBezTo>
                    <a:pt x="768" y="1229"/>
                    <a:pt x="625" y="1184"/>
                    <a:pt x="536" y="1131"/>
                  </a:cubicBezTo>
                  <a:cubicBezTo>
                    <a:pt x="455" y="1068"/>
                    <a:pt x="411" y="970"/>
                    <a:pt x="402" y="845"/>
                  </a:cubicBezTo>
                  <a:cubicBezTo>
                    <a:pt x="393" y="694"/>
                    <a:pt x="446" y="569"/>
                    <a:pt x="553" y="480"/>
                  </a:cubicBezTo>
                  <a:cubicBezTo>
                    <a:pt x="669" y="390"/>
                    <a:pt x="830" y="337"/>
                    <a:pt x="1044" y="319"/>
                  </a:cubicBezTo>
                  <a:cubicBezTo>
                    <a:pt x="1073" y="317"/>
                    <a:pt x="1103" y="316"/>
                    <a:pt x="1134" y="316"/>
                  </a:cubicBezTo>
                  <a:cubicBezTo>
                    <a:pt x="1227" y="316"/>
                    <a:pt x="1327" y="326"/>
                    <a:pt x="1428" y="346"/>
                  </a:cubicBezTo>
                  <a:cubicBezTo>
                    <a:pt x="1562" y="373"/>
                    <a:pt x="1704" y="417"/>
                    <a:pt x="1856" y="480"/>
                  </a:cubicBezTo>
                  <a:lnTo>
                    <a:pt x="1829" y="96"/>
                  </a:lnTo>
                  <a:cubicBezTo>
                    <a:pt x="1686" y="60"/>
                    <a:pt x="1535" y="34"/>
                    <a:pt x="1392" y="16"/>
                  </a:cubicBezTo>
                  <a:cubicBezTo>
                    <a:pt x="1308" y="5"/>
                    <a:pt x="1228" y="1"/>
                    <a:pt x="1147" y="1"/>
                  </a:cubicBezTo>
                  <a:close/>
                </a:path>
              </a:pathLst>
            </a:custGeom>
            <a:solidFill>
              <a:srgbClr val="A9C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g2a22183f815_0_724"/>
            <p:cNvSpPr/>
            <p:nvPr/>
          </p:nvSpPr>
          <p:spPr>
            <a:xfrm>
              <a:off x="370628" y="1971165"/>
              <a:ext cx="76774" cy="92825"/>
            </a:xfrm>
            <a:custGeom>
              <a:rect b="b" l="l" r="r" t="t"/>
              <a:pathLst>
                <a:path extrusionOk="0" h="2990" w="2473">
                  <a:moveTo>
                    <a:pt x="2454" y="0"/>
                  </a:moveTo>
                  <a:lnTo>
                    <a:pt x="1" y="161"/>
                  </a:lnTo>
                  <a:lnTo>
                    <a:pt x="28" y="491"/>
                  </a:lnTo>
                  <a:lnTo>
                    <a:pt x="1054" y="420"/>
                  </a:lnTo>
                  <a:lnTo>
                    <a:pt x="1223" y="2989"/>
                  </a:lnTo>
                  <a:lnTo>
                    <a:pt x="1616" y="2962"/>
                  </a:lnTo>
                  <a:lnTo>
                    <a:pt x="1446" y="393"/>
                  </a:lnTo>
                  <a:lnTo>
                    <a:pt x="2472" y="331"/>
                  </a:lnTo>
                  <a:lnTo>
                    <a:pt x="2454" y="0"/>
                  </a:lnTo>
                  <a:close/>
                </a:path>
              </a:pathLst>
            </a:custGeom>
            <a:solidFill>
              <a:srgbClr val="A9C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g2a22183f815_0_724"/>
            <p:cNvSpPr/>
            <p:nvPr/>
          </p:nvSpPr>
          <p:spPr>
            <a:xfrm>
              <a:off x="457616" y="1968277"/>
              <a:ext cx="75905" cy="92111"/>
            </a:xfrm>
            <a:custGeom>
              <a:rect b="b" l="l" r="r" t="t"/>
              <a:pathLst>
                <a:path extrusionOk="0" h="2967" w="2445">
                  <a:moveTo>
                    <a:pt x="956" y="324"/>
                  </a:moveTo>
                  <a:cubicBezTo>
                    <a:pt x="1118" y="324"/>
                    <a:pt x="1250" y="360"/>
                    <a:pt x="1338" y="432"/>
                  </a:cubicBezTo>
                  <a:cubicBezTo>
                    <a:pt x="1445" y="513"/>
                    <a:pt x="1499" y="638"/>
                    <a:pt x="1508" y="807"/>
                  </a:cubicBezTo>
                  <a:cubicBezTo>
                    <a:pt x="1517" y="977"/>
                    <a:pt x="1481" y="1102"/>
                    <a:pt x="1392" y="1200"/>
                  </a:cubicBezTo>
                  <a:cubicBezTo>
                    <a:pt x="1303" y="1289"/>
                    <a:pt x="1160" y="1342"/>
                    <a:pt x="973" y="1360"/>
                  </a:cubicBezTo>
                  <a:lnTo>
                    <a:pt x="482" y="1387"/>
                  </a:lnTo>
                  <a:lnTo>
                    <a:pt x="410" y="361"/>
                  </a:lnTo>
                  <a:lnTo>
                    <a:pt x="901" y="325"/>
                  </a:lnTo>
                  <a:cubicBezTo>
                    <a:pt x="920" y="325"/>
                    <a:pt x="938" y="324"/>
                    <a:pt x="956" y="324"/>
                  </a:cubicBezTo>
                  <a:close/>
                  <a:moveTo>
                    <a:pt x="1003" y="1"/>
                  </a:moveTo>
                  <a:cubicBezTo>
                    <a:pt x="965" y="1"/>
                    <a:pt x="925" y="2"/>
                    <a:pt x="883" y="4"/>
                  </a:cubicBezTo>
                  <a:lnTo>
                    <a:pt x="0" y="67"/>
                  </a:lnTo>
                  <a:lnTo>
                    <a:pt x="187" y="2966"/>
                  </a:lnTo>
                  <a:lnTo>
                    <a:pt x="580" y="2939"/>
                  </a:lnTo>
                  <a:lnTo>
                    <a:pt x="500" y="1717"/>
                  </a:lnTo>
                  <a:lnTo>
                    <a:pt x="928" y="1681"/>
                  </a:lnTo>
                  <a:cubicBezTo>
                    <a:pt x="947" y="1680"/>
                    <a:pt x="966" y="1680"/>
                    <a:pt x="984" y="1680"/>
                  </a:cubicBezTo>
                  <a:cubicBezTo>
                    <a:pt x="1111" y="1680"/>
                    <a:pt x="1217" y="1706"/>
                    <a:pt x="1303" y="1753"/>
                  </a:cubicBezTo>
                  <a:cubicBezTo>
                    <a:pt x="1392" y="1815"/>
                    <a:pt x="1499" y="1940"/>
                    <a:pt x="1606" y="2127"/>
                  </a:cubicBezTo>
                  <a:lnTo>
                    <a:pt x="2025" y="2841"/>
                  </a:lnTo>
                  <a:lnTo>
                    <a:pt x="2444" y="2814"/>
                  </a:lnTo>
                  <a:lnTo>
                    <a:pt x="1998" y="2047"/>
                  </a:lnTo>
                  <a:cubicBezTo>
                    <a:pt x="1900" y="1896"/>
                    <a:pt x="1820" y="1771"/>
                    <a:pt x="1731" y="1681"/>
                  </a:cubicBezTo>
                  <a:cubicBezTo>
                    <a:pt x="1642" y="1592"/>
                    <a:pt x="1561" y="1539"/>
                    <a:pt x="1472" y="1512"/>
                  </a:cubicBezTo>
                  <a:cubicBezTo>
                    <a:pt x="1633" y="1458"/>
                    <a:pt x="1749" y="1369"/>
                    <a:pt x="1829" y="1235"/>
                  </a:cubicBezTo>
                  <a:cubicBezTo>
                    <a:pt x="1900" y="1110"/>
                    <a:pt x="1936" y="959"/>
                    <a:pt x="1927" y="780"/>
                  </a:cubicBezTo>
                  <a:cubicBezTo>
                    <a:pt x="1900" y="495"/>
                    <a:pt x="1811" y="290"/>
                    <a:pt x="1633" y="165"/>
                  </a:cubicBezTo>
                  <a:cubicBezTo>
                    <a:pt x="1484" y="56"/>
                    <a:pt x="1275" y="1"/>
                    <a:pt x="1003" y="1"/>
                  </a:cubicBezTo>
                  <a:close/>
                </a:path>
              </a:pathLst>
            </a:custGeom>
            <a:solidFill>
              <a:srgbClr val="A9C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g2a22183f815_0_724"/>
            <p:cNvSpPr/>
            <p:nvPr/>
          </p:nvSpPr>
          <p:spPr>
            <a:xfrm>
              <a:off x="537371" y="1962317"/>
              <a:ext cx="82549" cy="93073"/>
            </a:xfrm>
            <a:custGeom>
              <a:rect b="b" l="l" r="r" t="t"/>
              <a:pathLst>
                <a:path extrusionOk="0" h="2998" w="2659">
                  <a:moveTo>
                    <a:pt x="1160" y="401"/>
                  </a:moveTo>
                  <a:lnTo>
                    <a:pt x="1794" y="1802"/>
                  </a:lnTo>
                  <a:lnTo>
                    <a:pt x="732" y="1873"/>
                  </a:lnTo>
                  <a:lnTo>
                    <a:pt x="1160" y="401"/>
                  </a:lnTo>
                  <a:close/>
                  <a:moveTo>
                    <a:pt x="1365" y="0"/>
                  </a:moveTo>
                  <a:lnTo>
                    <a:pt x="919" y="27"/>
                  </a:lnTo>
                  <a:lnTo>
                    <a:pt x="0" y="2997"/>
                  </a:lnTo>
                  <a:lnTo>
                    <a:pt x="420" y="2971"/>
                  </a:lnTo>
                  <a:lnTo>
                    <a:pt x="634" y="2212"/>
                  </a:lnTo>
                  <a:lnTo>
                    <a:pt x="1936" y="2123"/>
                  </a:lnTo>
                  <a:lnTo>
                    <a:pt x="2248" y="2846"/>
                  </a:lnTo>
                  <a:lnTo>
                    <a:pt x="2659" y="2819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rgbClr val="A9C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g2a22183f815_0_724"/>
            <p:cNvSpPr/>
            <p:nvPr/>
          </p:nvSpPr>
          <p:spPr>
            <a:xfrm>
              <a:off x="635690" y="1957598"/>
              <a:ext cx="62059" cy="90869"/>
            </a:xfrm>
            <a:custGeom>
              <a:rect b="b" l="l" r="r" t="t"/>
              <a:pathLst>
                <a:path extrusionOk="0" h="2927" w="1999">
                  <a:moveTo>
                    <a:pt x="393" y="0"/>
                  </a:moveTo>
                  <a:lnTo>
                    <a:pt x="0" y="27"/>
                  </a:lnTo>
                  <a:lnTo>
                    <a:pt x="197" y="2926"/>
                  </a:lnTo>
                  <a:lnTo>
                    <a:pt x="1999" y="2810"/>
                  </a:lnTo>
                  <a:lnTo>
                    <a:pt x="1981" y="2480"/>
                  </a:lnTo>
                  <a:lnTo>
                    <a:pt x="571" y="2570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rgbClr val="A9C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g2a22183f815_0_724"/>
            <p:cNvSpPr/>
            <p:nvPr/>
          </p:nvSpPr>
          <p:spPr>
            <a:xfrm>
              <a:off x="701878" y="1953158"/>
              <a:ext cx="18037" cy="90869"/>
            </a:xfrm>
            <a:custGeom>
              <a:rect b="b" l="l" r="r" t="t"/>
              <a:pathLst>
                <a:path extrusionOk="0" h="2927" w="581">
                  <a:moveTo>
                    <a:pt x="393" y="1"/>
                  </a:moveTo>
                  <a:lnTo>
                    <a:pt x="0" y="27"/>
                  </a:lnTo>
                  <a:lnTo>
                    <a:pt x="197" y="2927"/>
                  </a:lnTo>
                  <a:lnTo>
                    <a:pt x="580" y="2900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A9C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g2a22183f815_0_724"/>
            <p:cNvSpPr/>
            <p:nvPr/>
          </p:nvSpPr>
          <p:spPr>
            <a:xfrm>
              <a:off x="761981" y="1947353"/>
              <a:ext cx="82549" cy="93073"/>
            </a:xfrm>
            <a:custGeom>
              <a:rect b="b" l="l" r="r" t="t"/>
              <a:pathLst>
                <a:path extrusionOk="0" h="2998" w="2659">
                  <a:moveTo>
                    <a:pt x="1160" y="402"/>
                  </a:moveTo>
                  <a:lnTo>
                    <a:pt x="1793" y="1802"/>
                  </a:lnTo>
                  <a:lnTo>
                    <a:pt x="723" y="1874"/>
                  </a:lnTo>
                  <a:lnTo>
                    <a:pt x="1160" y="402"/>
                  </a:lnTo>
                  <a:close/>
                  <a:moveTo>
                    <a:pt x="1356" y="0"/>
                  </a:moveTo>
                  <a:lnTo>
                    <a:pt x="910" y="27"/>
                  </a:lnTo>
                  <a:lnTo>
                    <a:pt x="0" y="2998"/>
                  </a:lnTo>
                  <a:lnTo>
                    <a:pt x="411" y="2971"/>
                  </a:lnTo>
                  <a:lnTo>
                    <a:pt x="625" y="2213"/>
                  </a:lnTo>
                  <a:lnTo>
                    <a:pt x="1936" y="2123"/>
                  </a:lnTo>
                  <a:lnTo>
                    <a:pt x="2248" y="2846"/>
                  </a:lnTo>
                  <a:lnTo>
                    <a:pt x="2659" y="2819"/>
                  </a:lnTo>
                  <a:lnTo>
                    <a:pt x="1356" y="0"/>
                  </a:lnTo>
                  <a:close/>
                </a:path>
              </a:pathLst>
            </a:custGeom>
            <a:solidFill>
              <a:srgbClr val="A9C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g2a22183f815_0_724"/>
            <p:cNvSpPr/>
            <p:nvPr/>
          </p:nvSpPr>
          <p:spPr>
            <a:xfrm>
              <a:off x="286713" y="2384932"/>
              <a:ext cx="69013" cy="91707"/>
            </a:xfrm>
            <a:custGeom>
              <a:rect b="b" l="l" r="r" t="t"/>
              <a:pathLst>
                <a:path extrusionOk="0" h="2954" w="2223">
                  <a:moveTo>
                    <a:pt x="1" y="0"/>
                  </a:moveTo>
                  <a:lnTo>
                    <a:pt x="1" y="1811"/>
                  </a:lnTo>
                  <a:cubicBezTo>
                    <a:pt x="1" y="2186"/>
                    <a:pt x="99" y="2472"/>
                    <a:pt x="286" y="2668"/>
                  </a:cubicBezTo>
                  <a:cubicBezTo>
                    <a:pt x="474" y="2864"/>
                    <a:pt x="750" y="2953"/>
                    <a:pt x="1116" y="2953"/>
                  </a:cubicBezTo>
                  <a:cubicBezTo>
                    <a:pt x="1482" y="2953"/>
                    <a:pt x="1758" y="2864"/>
                    <a:pt x="1946" y="2668"/>
                  </a:cubicBezTo>
                  <a:cubicBezTo>
                    <a:pt x="2133" y="2472"/>
                    <a:pt x="2222" y="2186"/>
                    <a:pt x="2222" y="1811"/>
                  </a:cubicBezTo>
                  <a:lnTo>
                    <a:pt x="2222" y="0"/>
                  </a:lnTo>
                  <a:lnTo>
                    <a:pt x="1830" y="0"/>
                  </a:lnTo>
                  <a:lnTo>
                    <a:pt x="1830" y="1758"/>
                  </a:lnTo>
                  <a:cubicBezTo>
                    <a:pt x="1830" y="2070"/>
                    <a:pt x="1776" y="2293"/>
                    <a:pt x="1660" y="2436"/>
                  </a:cubicBezTo>
                  <a:cubicBezTo>
                    <a:pt x="1544" y="2570"/>
                    <a:pt x="1366" y="2641"/>
                    <a:pt x="1116" y="2641"/>
                  </a:cubicBezTo>
                  <a:cubicBezTo>
                    <a:pt x="857" y="2641"/>
                    <a:pt x="679" y="2570"/>
                    <a:pt x="563" y="2436"/>
                  </a:cubicBezTo>
                  <a:cubicBezTo>
                    <a:pt x="456" y="2293"/>
                    <a:pt x="393" y="2070"/>
                    <a:pt x="393" y="1758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rgbClr val="A9C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g2a22183f815_0_724"/>
            <p:cNvSpPr/>
            <p:nvPr/>
          </p:nvSpPr>
          <p:spPr>
            <a:xfrm>
              <a:off x="374229" y="2383256"/>
              <a:ext cx="63456" cy="93383"/>
            </a:xfrm>
            <a:custGeom>
              <a:rect b="b" l="l" r="r" t="t"/>
              <a:pathLst>
                <a:path extrusionOk="0" h="3008" w="2044">
                  <a:moveTo>
                    <a:pt x="1018" y="1"/>
                  </a:moveTo>
                  <a:cubicBezTo>
                    <a:pt x="706" y="1"/>
                    <a:pt x="456" y="72"/>
                    <a:pt x="269" y="224"/>
                  </a:cubicBezTo>
                  <a:cubicBezTo>
                    <a:pt x="90" y="367"/>
                    <a:pt x="1" y="572"/>
                    <a:pt x="1" y="831"/>
                  </a:cubicBezTo>
                  <a:cubicBezTo>
                    <a:pt x="1" y="1045"/>
                    <a:pt x="63" y="1223"/>
                    <a:pt x="197" y="1348"/>
                  </a:cubicBezTo>
                  <a:cubicBezTo>
                    <a:pt x="331" y="1473"/>
                    <a:pt x="536" y="1562"/>
                    <a:pt x="831" y="1625"/>
                  </a:cubicBezTo>
                  <a:lnTo>
                    <a:pt x="1071" y="1669"/>
                  </a:lnTo>
                  <a:cubicBezTo>
                    <a:pt x="1268" y="1705"/>
                    <a:pt x="1410" y="1767"/>
                    <a:pt x="1500" y="1848"/>
                  </a:cubicBezTo>
                  <a:cubicBezTo>
                    <a:pt x="1589" y="1928"/>
                    <a:pt x="1633" y="2044"/>
                    <a:pt x="1633" y="2187"/>
                  </a:cubicBezTo>
                  <a:cubicBezTo>
                    <a:pt x="1633" y="2347"/>
                    <a:pt x="1571" y="2472"/>
                    <a:pt x="1455" y="2561"/>
                  </a:cubicBezTo>
                  <a:cubicBezTo>
                    <a:pt x="1330" y="2650"/>
                    <a:pt x="1152" y="2695"/>
                    <a:pt x="929" y="2695"/>
                  </a:cubicBezTo>
                  <a:cubicBezTo>
                    <a:pt x="786" y="2695"/>
                    <a:pt x="634" y="2668"/>
                    <a:pt x="483" y="2624"/>
                  </a:cubicBezTo>
                  <a:cubicBezTo>
                    <a:pt x="331" y="2579"/>
                    <a:pt x="170" y="2508"/>
                    <a:pt x="10" y="2419"/>
                  </a:cubicBezTo>
                  <a:lnTo>
                    <a:pt x="10" y="2829"/>
                  </a:lnTo>
                  <a:cubicBezTo>
                    <a:pt x="179" y="2891"/>
                    <a:pt x="340" y="2936"/>
                    <a:pt x="492" y="2963"/>
                  </a:cubicBezTo>
                  <a:cubicBezTo>
                    <a:pt x="643" y="2998"/>
                    <a:pt x="795" y="3007"/>
                    <a:pt x="929" y="3007"/>
                  </a:cubicBezTo>
                  <a:cubicBezTo>
                    <a:pt x="1294" y="3007"/>
                    <a:pt x="1571" y="2936"/>
                    <a:pt x="1758" y="2793"/>
                  </a:cubicBezTo>
                  <a:cubicBezTo>
                    <a:pt x="1946" y="2650"/>
                    <a:pt x="2044" y="2436"/>
                    <a:pt x="2044" y="2151"/>
                  </a:cubicBezTo>
                  <a:cubicBezTo>
                    <a:pt x="2044" y="1919"/>
                    <a:pt x="1972" y="1732"/>
                    <a:pt x="1839" y="1589"/>
                  </a:cubicBezTo>
                  <a:cubicBezTo>
                    <a:pt x="1696" y="1446"/>
                    <a:pt x="1482" y="1348"/>
                    <a:pt x="1187" y="1294"/>
                  </a:cubicBezTo>
                  <a:lnTo>
                    <a:pt x="947" y="1241"/>
                  </a:lnTo>
                  <a:cubicBezTo>
                    <a:pt x="732" y="1205"/>
                    <a:pt x="590" y="1152"/>
                    <a:pt x="509" y="1089"/>
                  </a:cubicBezTo>
                  <a:cubicBezTo>
                    <a:pt x="429" y="1018"/>
                    <a:pt x="393" y="920"/>
                    <a:pt x="393" y="795"/>
                  </a:cubicBezTo>
                  <a:cubicBezTo>
                    <a:pt x="393" y="643"/>
                    <a:pt x="456" y="527"/>
                    <a:pt x="572" y="438"/>
                  </a:cubicBezTo>
                  <a:cubicBezTo>
                    <a:pt x="688" y="358"/>
                    <a:pt x="848" y="313"/>
                    <a:pt x="1062" y="313"/>
                  </a:cubicBezTo>
                  <a:cubicBezTo>
                    <a:pt x="1187" y="313"/>
                    <a:pt x="1312" y="331"/>
                    <a:pt x="1446" y="367"/>
                  </a:cubicBezTo>
                  <a:cubicBezTo>
                    <a:pt x="1580" y="402"/>
                    <a:pt x="1723" y="456"/>
                    <a:pt x="1865" y="527"/>
                  </a:cubicBezTo>
                  <a:lnTo>
                    <a:pt x="1865" y="144"/>
                  </a:lnTo>
                  <a:cubicBezTo>
                    <a:pt x="1723" y="99"/>
                    <a:pt x="1580" y="63"/>
                    <a:pt x="1437" y="37"/>
                  </a:cubicBezTo>
                  <a:cubicBezTo>
                    <a:pt x="1294" y="10"/>
                    <a:pt x="1152" y="1"/>
                    <a:pt x="1018" y="1"/>
                  </a:cubicBezTo>
                  <a:close/>
                </a:path>
              </a:pathLst>
            </a:custGeom>
            <a:solidFill>
              <a:srgbClr val="A9C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g2a22183f815_0_724"/>
            <p:cNvSpPr/>
            <p:nvPr/>
          </p:nvSpPr>
          <p:spPr>
            <a:xfrm>
              <a:off x="445136" y="2384932"/>
              <a:ext cx="82580" cy="90031"/>
            </a:xfrm>
            <a:custGeom>
              <a:rect b="b" l="l" r="r" t="t"/>
              <a:pathLst>
                <a:path extrusionOk="0" h="2900" w="2660">
                  <a:moveTo>
                    <a:pt x="1330" y="384"/>
                  </a:moveTo>
                  <a:lnTo>
                    <a:pt x="1865" y="1829"/>
                  </a:lnTo>
                  <a:lnTo>
                    <a:pt x="795" y="1829"/>
                  </a:lnTo>
                  <a:lnTo>
                    <a:pt x="1330" y="384"/>
                  </a:lnTo>
                  <a:close/>
                  <a:moveTo>
                    <a:pt x="1107" y="0"/>
                  </a:moveTo>
                  <a:lnTo>
                    <a:pt x="1" y="2900"/>
                  </a:lnTo>
                  <a:lnTo>
                    <a:pt x="411" y="2900"/>
                  </a:lnTo>
                  <a:lnTo>
                    <a:pt x="679" y="2159"/>
                  </a:lnTo>
                  <a:lnTo>
                    <a:pt x="1990" y="2159"/>
                  </a:lnTo>
                  <a:lnTo>
                    <a:pt x="2249" y="2900"/>
                  </a:lnTo>
                  <a:lnTo>
                    <a:pt x="2659" y="2900"/>
                  </a:lnTo>
                  <a:lnTo>
                    <a:pt x="1553" y="0"/>
                  </a:lnTo>
                  <a:close/>
                </a:path>
              </a:pathLst>
            </a:custGeom>
            <a:solidFill>
              <a:srgbClr val="A9C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g2a22183f815_0_724"/>
            <p:cNvSpPr/>
            <p:nvPr/>
          </p:nvSpPr>
          <p:spPr>
            <a:xfrm>
              <a:off x="219439" y="2805623"/>
              <a:ext cx="30207" cy="116636"/>
            </a:xfrm>
            <a:custGeom>
              <a:rect b="b" l="l" r="r" t="t"/>
              <a:pathLst>
                <a:path extrusionOk="0" h="3757" w="973">
                  <a:moveTo>
                    <a:pt x="767" y="0"/>
                  </a:moveTo>
                  <a:lnTo>
                    <a:pt x="375" y="27"/>
                  </a:lnTo>
                  <a:lnTo>
                    <a:pt x="553" y="2721"/>
                  </a:lnTo>
                  <a:cubicBezTo>
                    <a:pt x="571" y="2971"/>
                    <a:pt x="544" y="3150"/>
                    <a:pt x="482" y="3248"/>
                  </a:cubicBezTo>
                  <a:cubicBezTo>
                    <a:pt x="419" y="3355"/>
                    <a:pt x="294" y="3408"/>
                    <a:pt x="125" y="3417"/>
                  </a:cubicBezTo>
                  <a:lnTo>
                    <a:pt x="0" y="3426"/>
                  </a:lnTo>
                  <a:lnTo>
                    <a:pt x="27" y="3756"/>
                  </a:lnTo>
                  <a:lnTo>
                    <a:pt x="170" y="3747"/>
                  </a:lnTo>
                  <a:cubicBezTo>
                    <a:pt x="464" y="3729"/>
                    <a:pt x="678" y="3640"/>
                    <a:pt x="794" y="3471"/>
                  </a:cubicBezTo>
                  <a:cubicBezTo>
                    <a:pt x="919" y="3301"/>
                    <a:pt x="972" y="3043"/>
                    <a:pt x="946" y="2695"/>
                  </a:cubicBezTo>
                  <a:lnTo>
                    <a:pt x="767" y="0"/>
                  </a:lnTo>
                  <a:close/>
                </a:path>
              </a:pathLst>
            </a:custGeom>
            <a:solidFill>
              <a:srgbClr val="A9C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g2a22183f815_0_724"/>
            <p:cNvSpPr/>
            <p:nvPr/>
          </p:nvSpPr>
          <p:spPr>
            <a:xfrm>
              <a:off x="295313" y="2799259"/>
              <a:ext cx="82269" cy="93352"/>
            </a:xfrm>
            <a:custGeom>
              <a:rect b="b" l="l" r="r" t="t"/>
              <a:pathLst>
                <a:path extrusionOk="0" h="3007" w="2650">
                  <a:moveTo>
                    <a:pt x="1160" y="402"/>
                  </a:moveTo>
                  <a:lnTo>
                    <a:pt x="1785" y="1811"/>
                  </a:lnTo>
                  <a:lnTo>
                    <a:pt x="723" y="1883"/>
                  </a:lnTo>
                  <a:lnTo>
                    <a:pt x="1160" y="402"/>
                  </a:lnTo>
                  <a:close/>
                  <a:moveTo>
                    <a:pt x="1356" y="0"/>
                  </a:moveTo>
                  <a:lnTo>
                    <a:pt x="910" y="36"/>
                  </a:lnTo>
                  <a:lnTo>
                    <a:pt x="0" y="3007"/>
                  </a:lnTo>
                  <a:lnTo>
                    <a:pt x="411" y="2980"/>
                  </a:lnTo>
                  <a:lnTo>
                    <a:pt x="625" y="2213"/>
                  </a:lnTo>
                  <a:lnTo>
                    <a:pt x="1927" y="2132"/>
                  </a:lnTo>
                  <a:lnTo>
                    <a:pt x="2249" y="2855"/>
                  </a:lnTo>
                  <a:lnTo>
                    <a:pt x="2650" y="2828"/>
                  </a:lnTo>
                  <a:lnTo>
                    <a:pt x="1356" y="0"/>
                  </a:lnTo>
                  <a:close/>
                </a:path>
              </a:pathLst>
            </a:custGeom>
            <a:solidFill>
              <a:srgbClr val="A9C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g2a22183f815_0_724"/>
            <p:cNvSpPr/>
            <p:nvPr/>
          </p:nvSpPr>
          <p:spPr>
            <a:xfrm>
              <a:off x="393632" y="2793609"/>
              <a:ext cx="60414" cy="92079"/>
            </a:xfrm>
            <a:custGeom>
              <a:rect b="b" l="l" r="r" t="t"/>
              <a:pathLst>
                <a:path extrusionOk="0" h="2966" w="1946">
                  <a:moveTo>
                    <a:pt x="956" y="324"/>
                  </a:moveTo>
                  <a:cubicBezTo>
                    <a:pt x="1117" y="324"/>
                    <a:pt x="1242" y="361"/>
                    <a:pt x="1339" y="441"/>
                  </a:cubicBezTo>
                  <a:cubicBezTo>
                    <a:pt x="1446" y="530"/>
                    <a:pt x="1499" y="655"/>
                    <a:pt x="1517" y="833"/>
                  </a:cubicBezTo>
                  <a:cubicBezTo>
                    <a:pt x="1526" y="1003"/>
                    <a:pt x="1481" y="1146"/>
                    <a:pt x="1392" y="1244"/>
                  </a:cubicBezTo>
                  <a:cubicBezTo>
                    <a:pt x="1294" y="1351"/>
                    <a:pt x="1160" y="1404"/>
                    <a:pt x="973" y="1413"/>
                  </a:cubicBezTo>
                  <a:lnTo>
                    <a:pt x="482" y="1449"/>
                  </a:lnTo>
                  <a:lnTo>
                    <a:pt x="411" y="361"/>
                  </a:lnTo>
                  <a:lnTo>
                    <a:pt x="901" y="325"/>
                  </a:lnTo>
                  <a:cubicBezTo>
                    <a:pt x="920" y="324"/>
                    <a:pt x="938" y="324"/>
                    <a:pt x="956" y="324"/>
                  </a:cubicBezTo>
                  <a:close/>
                  <a:moveTo>
                    <a:pt x="1000" y="1"/>
                  </a:moveTo>
                  <a:cubicBezTo>
                    <a:pt x="962" y="1"/>
                    <a:pt x="923" y="2"/>
                    <a:pt x="884" y="4"/>
                  </a:cubicBezTo>
                  <a:lnTo>
                    <a:pt x="0" y="66"/>
                  </a:lnTo>
                  <a:lnTo>
                    <a:pt x="188" y="2966"/>
                  </a:lnTo>
                  <a:lnTo>
                    <a:pt x="580" y="2939"/>
                  </a:lnTo>
                  <a:lnTo>
                    <a:pt x="509" y="1770"/>
                  </a:lnTo>
                  <a:lnTo>
                    <a:pt x="1000" y="1735"/>
                  </a:lnTo>
                  <a:cubicBezTo>
                    <a:pt x="1321" y="1717"/>
                    <a:pt x="1562" y="1627"/>
                    <a:pt x="1722" y="1467"/>
                  </a:cubicBezTo>
                  <a:cubicBezTo>
                    <a:pt x="1874" y="1315"/>
                    <a:pt x="1945" y="1092"/>
                    <a:pt x="1927" y="807"/>
                  </a:cubicBezTo>
                  <a:cubicBezTo>
                    <a:pt x="1909" y="521"/>
                    <a:pt x="1811" y="316"/>
                    <a:pt x="1633" y="173"/>
                  </a:cubicBezTo>
                  <a:cubicBezTo>
                    <a:pt x="1477" y="56"/>
                    <a:pt x="1266" y="1"/>
                    <a:pt x="1000" y="1"/>
                  </a:cubicBezTo>
                  <a:close/>
                </a:path>
              </a:pathLst>
            </a:custGeom>
            <a:solidFill>
              <a:srgbClr val="A9C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g2a22183f815_0_724"/>
            <p:cNvSpPr/>
            <p:nvPr/>
          </p:nvSpPr>
          <p:spPr>
            <a:xfrm>
              <a:off x="463701" y="2788176"/>
              <a:ext cx="82549" cy="93073"/>
            </a:xfrm>
            <a:custGeom>
              <a:rect b="b" l="l" r="r" t="t"/>
              <a:pathLst>
                <a:path extrusionOk="0" h="2998" w="2659">
                  <a:moveTo>
                    <a:pt x="1160" y="402"/>
                  </a:moveTo>
                  <a:lnTo>
                    <a:pt x="1794" y="1802"/>
                  </a:lnTo>
                  <a:lnTo>
                    <a:pt x="723" y="1874"/>
                  </a:lnTo>
                  <a:lnTo>
                    <a:pt x="723" y="1874"/>
                  </a:lnTo>
                  <a:lnTo>
                    <a:pt x="1160" y="402"/>
                  </a:lnTo>
                  <a:close/>
                  <a:moveTo>
                    <a:pt x="1356" y="0"/>
                  </a:moveTo>
                  <a:lnTo>
                    <a:pt x="910" y="27"/>
                  </a:lnTo>
                  <a:lnTo>
                    <a:pt x="0" y="2998"/>
                  </a:lnTo>
                  <a:lnTo>
                    <a:pt x="411" y="2971"/>
                  </a:lnTo>
                  <a:lnTo>
                    <a:pt x="625" y="2213"/>
                  </a:lnTo>
                  <a:lnTo>
                    <a:pt x="1936" y="2124"/>
                  </a:lnTo>
                  <a:lnTo>
                    <a:pt x="2248" y="2846"/>
                  </a:lnTo>
                  <a:lnTo>
                    <a:pt x="2659" y="2819"/>
                  </a:lnTo>
                  <a:lnTo>
                    <a:pt x="1356" y="0"/>
                  </a:lnTo>
                  <a:close/>
                </a:path>
              </a:pathLst>
            </a:custGeom>
            <a:solidFill>
              <a:srgbClr val="A9C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g2a22183f815_0_724"/>
            <p:cNvSpPr/>
            <p:nvPr/>
          </p:nvSpPr>
          <p:spPr>
            <a:xfrm>
              <a:off x="562020" y="2779856"/>
              <a:ext cx="74260" cy="94470"/>
            </a:xfrm>
            <a:custGeom>
              <a:rect b="b" l="l" r="r" t="t"/>
              <a:pathLst>
                <a:path extrusionOk="0" h="3043" w="2392">
                  <a:moveTo>
                    <a:pt x="2195" y="1"/>
                  </a:moveTo>
                  <a:lnTo>
                    <a:pt x="1811" y="28"/>
                  </a:lnTo>
                  <a:lnTo>
                    <a:pt x="1972" y="2445"/>
                  </a:lnTo>
                  <a:lnTo>
                    <a:pt x="527" y="108"/>
                  </a:lnTo>
                  <a:lnTo>
                    <a:pt x="0" y="144"/>
                  </a:lnTo>
                  <a:lnTo>
                    <a:pt x="197" y="3043"/>
                  </a:lnTo>
                  <a:lnTo>
                    <a:pt x="571" y="3016"/>
                  </a:lnTo>
                  <a:lnTo>
                    <a:pt x="411" y="590"/>
                  </a:lnTo>
                  <a:lnTo>
                    <a:pt x="1856" y="2936"/>
                  </a:lnTo>
                  <a:lnTo>
                    <a:pt x="2391" y="2900"/>
                  </a:lnTo>
                  <a:lnTo>
                    <a:pt x="2195" y="1"/>
                  </a:lnTo>
                  <a:close/>
                </a:path>
              </a:pathLst>
            </a:custGeom>
            <a:solidFill>
              <a:srgbClr val="A9C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8" name="Google Shape;1308;g2a22183f815_0_724"/>
          <p:cNvGrpSpPr/>
          <p:nvPr/>
        </p:nvGrpSpPr>
        <p:grpSpPr>
          <a:xfrm>
            <a:off x="565575" y="3347488"/>
            <a:ext cx="851075" cy="1633900"/>
            <a:chOff x="3356475" y="2925175"/>
            <a:chExt cx="851075" cy="1633900"/>
          </a:xfrm>
        </p:grpSpPr>
        <p:sp>
          <p:nvSpPr>
            <p:cNvPr id="1309" name="Google Shape;1309;g2a22183f815_0_724"/>
            <p:cNvSpPr/>
            <p:nvPr/>
          </p:nvSpPr>
          <p:spPr>
            <a:xfrm>
              <a:off x="4048300" y="4478075"/>
              <a:ext cx="59125" cy="81000"/>
            </a:xfrm>
            <a:custGeom>
              <a:rect b="b" l="l" r="r" t="t"/>
              <a:pathLst>
                <a:path extrusionOk="0" h="3240" w="2365">
                  <a:moveTo>
                    <a:pt x="1217" y="1"/>
                  </a:moveTo>
                  <a:cubicBezTo>
                    <a:pt x="594" y="1"/>
                    <a:pt x="62" y="708"/>
                    <a:pt x="36" y="1598"/>
                  </a:cubicBezTo>
                  <a:cubicBezTo>
                    <a:pt x="0" y="2490"/>
                    <a:pt x="491" y="3221"/>
                    <a:pt x="1124" y="3239"/>
                  </a:cubicBezTo>
                  <a:cubicBezTo>
                    <a:pt x="1128" y="3239"/>
                    <a:pt x="1132" y="3239"/>
                    <a:pt x="1136" y="3239"/>
                  </a:cubicBezTo>
                  <a:cubicBezTo>
                    <a:pt x="1764" y="3239"/>
                    <a:pt x="2302" y="2529"/>
                    <a:pt x="2329" y="1642"/>
                  </a:cubicBezTo>
                  <a:cubicBezTo>
                    <a:pt x="2364" y="750"/>
                    <a:pt x="1874" y="10"/>
                    <a:pt x="1240" y="1"/>
                  </a:cubicBezTo>
                  <a:cubicBezTo>
                    <a:pt x="1232" y="1"/>
                    <a:pt x="1225" y="1"/>
                    <a:pt x="1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g2a22183f815_0_724"/>
            <p:cNvSpPr/>
            <p:nvPr/>
          </p:nvSpPr>
          <p:spPr>
            <a:xfrm>
              <a:off x="4059000" y="4492800"/>
              <a:ext cx="37700" cy="51325"/>
            </a:xfrm>
            <a:custGeom>
              <a:rect b="b" l="l" r="r" t="t"/>
              <a:pathLst>
                <a:path extrusionOk="0" h="2053" w="1508">
                  <a:moveTo>
                    <a:pt x="783" y="1"/>
                  </a:moveTo>
                  <a:cubicBezTo>
                    <a:pt x="386" y="1"/>
                    <a:pt x="45" y="452"/>
                    <a:pt x="27" y="1018"/>
                  </a:cubicBezTo>
                  <a:cubicBezTo>
                    <a:pt x="0" y="1580"/>
                    <a:pt x="313" y="2044"/>
                    <a:pt x="714" y="2053"/>
                  </a:cubicBezTo>
                  <a:cubicBezTo>
                    <a:pt x="718" y="2053"/>
                    <a:pt x="722" y="2053"/>
                    <a:pt x="726" y="2053"/>
                  </a:cubicBezTo>
                  <a:cubicBezTo>
                    <a:pt x="1122" y="2053"/>
                    <a:pt x="1464" y="1610"/>
                    <a:pt x="1481" y="1044"/>
                  </a:cubicBezTo>
                  <a:cubicBezTo>
                    <a:pt x="1508" y="474"/>
                    <a:pt x="1196" y="10"/>
                    <a:pt x="794" y="1"/>
                  </a:cubicBezTo>
                  <a:cubicBezTo>
                    <a:pt x="790" y="1"/>
                    <a:pt x="787" y="1"/>
                    <a:pt x="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11" name="Google Shape;1311;g2a22183f815_0_724"/>
            <p:cNvGrpSpPr/>
            <p:nvPr/>
          </p:nvGrpSpPr>
          <p:grpSpPr>
            <a:xfrm>
              <a:off x="3356475" y="2925175"/>
              <a:ext cx="851075" cy="1633900"/>
              <a:chOff x="3356475" y="2925175"/>
              <a:chExt cx="851075" cy="1633900"/>
            </a:xfrm>
          </p:grpSpPr>
          <p:sp>
            <p:nvSpPr>
              <p:cNvPr id="1312" name="Google Shape;1312;g2a22183f815_0_724"/>
              <p:cNvSpPr/>
              <p:nvPr/>
            </p:nvSpPr>
            <p:spPr>
              <a:xfrm>
                <a:off x="3660675" y="2925175"/>
                <a:ext cx="297975" cy="556025"/>
              </a:xfrm>
              <a:custGeom>
                <a:rect b="b" l="l" r="r" t="t"/>
                <a:pathLst>
                  <a:path extrusionOk="0" fill="none" h="22241" w="11919">
                    <a:moveTo>
                      <a:pt x="8904" y="0"/>
                    </a:moveTo>
                    <a:lnTo>
                      <a:pt x="3016" y="0"/>
                    </a:lnTo>
                    <a:cubicBezTo>
                      <a:pt x="1347" y="0"/>
                      <a:pt x="0" y="1347"/>
                      <a:pt x="0" y="3015"/>
                    </a:cubicBezTo>
                    <a:lnTo>
                      <a:pt x="0" y="22240"/>
                    </a:lnTo>
                    <a:lnTo>
                      <a:pt x="11919" y="22240"/>
                    </a:lnTo>
                    <a:lnTo>
                      <a:pt x="11919" y="3015"/>
                    </a:lnTo>
                    <a:cubicBezTo>
                      <a:pt x="11919" y="1347"/>
                      <a:pt x="10572" y="0"/>
                      <a:pt x="89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7650">
                <a:solidFill>
                  <a:schemeClr val="dk2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g2a22183f815_0_724"/>
              <p:cNvSpPr/>
              <p:nvPr/>
            </p:nvSpPr>
            <p:spPr>
              <a:xfrm>
                <a:off x="3673600" y="2925175"/>
                <a:ext cx="298000" cy="556025"/>
              </a:xfrm>
              <a:custGeom>
                <a:rect b="b" l="l" r="r" t="t"/>
                <a:pathLst>
                  <a:path extrusionOk="0" fill="none" h="22241" w="11920">
                    <a:moveTo>
                      <a:pt x="8904" y="0"/>
                    </a:moveTo>
                    <a:lnTo>
                      <a:pt x="3016" y="0"/>
                    </a:lnTo>
                    <a:cubicBezTo>
                      <a:pt x="1357" y="0"/>
                      <a:pt x="1" y="1347"/>
                      <a:pt x="1" y="3015"/>
                    </a:cubicBezTo>
                    <a:lnTo>
                      <a:pt x="1" y="22240"/>
                    </a:lnTo>
                    <a:lnTo>
                      <a:pt x="11919" y="22240"/>
                    </a:lnTo>
                    <a:lnTo>
                      <a:pt x="11919" y="3015"/>
                    </a:lnTo>
                    <a:cubicBezTo>
                      <a:pt x="11919" y="1347"/>
                      <a:pt x="10572" y="0"/>
                      <a:pt x="89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27650">
                <a:solidFill>
                  <a:schemeClr val="dk1"/>
                </a:solidFill>
                <a:prstDash val="solid"/>
                <a:miter lim="8921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g2a22183f815_0_724"/>
              <p:cNvSpPr/>
              <p:nvPr/>
            </p:nvSpPr>
            <p:spPr>
              <a:xfrm>
                <a:off x="3463975" y="4477625"/>
                <a:ext cx="64025" cy="81450"/>
              </a:xfrm>
              <a:custGeom>
                <a:rect b="b" l="l" r="r" t="t"/>
                <a:pathLst>
                  <a:path extrusionOk="0" h="3258" w="2561">
                    <a:moveTo>
                      <a:pt x="1217" y="1"/>
                    </a:moveTo>
                    <a:cubicBezTo>
                      <a:pt x="593" y="1"/>
                      <a:pt x="62" y="708"/>
                      <a:pt x="36" y="1589"/>
                    </a:cubicBezTo>
                    <a:cubicBezTo>
                      <a:pt x="0" y="2490"/>
                      <a:pt x="491" y="3222"/>
                      <a:pt x="1124" y="3239"/>
                    </a:cubicBezTo>
                    <a:lnTo>
                      <a:pt x="2444" y="3257"/>
                    </a:lnTo>
                    <a:lnTo>
                      <a:pt x="2560" y="19"/>
                    </a:lnTo>
                    <a:lnTo>
                      <a:pt x="1240" y="1"/>
                    </a:lnTo>
                    <a:cubicBezTo>
                      <a:pt x="1232" y="1"/>
                      <a:pt x="1225" y="1"/>
                      <a:pt x="1217" y="1"/>
                    </a:cubicBezTo>
                    <a:close/>
                  </a:path>
                </a:pathLst>
              </a:custGeom>
              <a:solidFill>
                <a:srgbClr val="505E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g2a22183f815_0_724"/>
              <p:cNvSpPr/>
              <p:nvPr/>
            </p:nvSpPr>
            <p:spPr>
              <a:xfrm>
                <a:off x="3463975" y="4477625"/>
                <a:ext cx="64025" cy="81450"/>
              </a:xfrm>
              <a:custGeom>
                <a:rect b="b" l="l" r="r" t="t"/>
                <a:pathLst>
                  <a:path extrusionOk="0" h="3258" w="2561">
                    <a:moveTo>
                      <a:pt x="1217" y="1"/>
                    </a:moveTo>
                    <a:cubicBezTo>
                      <a:pt x="593" y="1"/>
                      <a:pt x="62" y="708"/>
                      <a:pt x="36" y="1589"/>
                    </a:cubicBezTo>
                    <a:cubicBezTo>
                      <a:pt x="0" y="2490"/>
                      <a:pt x="491" y="3222"/>
                      <a:pt x="1124" y="3239"/>
                    </a:cubicBezTo>
                    <a:lnTo>
                      <a:pt x="2444" y="3257"/>
                    </a:lnTo>
                    <a:lnTo>
                      <a:pt x="2560" y="19"/>
                    </a:lnTo>
                    <a:lnTo>
                      <a:pt x="1240" y="1"/>
                    </a:lnTo>
                    <a:cubicBezTo>
                      <a:pt x="1232" y="1"/>
                      <a:pt x="1225" y="1"/>
                      <a:pt x="1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g2a22183f815_0_724"/>
              <p:cNvSpPr/>
              <p:nvPr/>
            </p:nvSpPr>
            <p:spPr>
              <a:xfrm>
                <a:off x="3496975" y="4478075"/>
                <a:ext cx="59125" cy="81000"/>
              </a:xfrm>
              <a:custGeom>
                <a:rect b="b" l="l" r="r" t="t"/>
                <a:pathLst>
                  <a:path extrusionOk="0" h="3240" w="2365">
                    <a:moveTo>
                      <a:pt x="1217" y="1"/>
                    </a:moveTo>
                    <a:cubicBezTo>
                      <a:pt x="594" y="1"/>
                      <a:pt x="62" y="708"/>
                      <a:pt x="36" y="1598"/>
                    </a:cubicBezTo>
                    <a:cubicBezTo>
                      <a:pt x="0" y="2490"/>
                      <a:pt x="491" y="3221"/>
                      <a:pt x="1124" y="3239"/>
                    </a:cubicBezTo>
                    <a:cubicBezTo>
                      <a:pt x="1128" y="3239"/>
                      <a:pt x="1132" y="3239"/>
                      <a:pt x="1136" y="3239"/>
                    </a:cubicBezTo>
                    <a:cubicBezTo>
                      <a:pt x="1764" y="3239"/>
                      <a:pt x="2293" y="2529"/>
                      <a:pt x="2329" y="1642"/>
                    </a:cubicBezTo>
                    <a:cubicBezTo>
                      <a:pt x="2364" y="750"/>
                      <a:pt x="1874" y="10"/>
                      <a:pt x="1240" y="1"/>
                    </a:cubicBezTo>
                    <a:cubicBezTo>
                      <a:pt x="1233" y="1"/>
                      <a:pt x="1225" y="1"/>
                      <a:pt x="1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g2a22183f815_0_724"/>
              <p:cNvSpPr/>
              <p:nvPr/>
            </p:nvSpPr>
            <p:spPr>
              <a:xfrm>
                <a:off x="3507675" y="4492800"/>
                <a:ext cx="37725" cy="51325"/>
              </a:xfrm>
              <a:custGeom>
                <a:rect b="b" l="l" r="r" t="t"/>
                <a:pathLst>
                  <a:path extrusionOk="0" h="2053" w="1509">
                    <a:moveTo>
                      <a:pt x="783" y="1"/>
                    </a:moveTo>
                    <a:cubicBezTo>
                      <a:pt x="378" y="1"/>
                      <a:pt x="45" y="452"/>
                      <a:pt x="27" y="1018"/>
                    </a:cubicBezTo>
                    <a:cubicBezTo>
                      <a:pt x="1" y="1580"/>
                      <a:pt x="313" y="2044"/>
                      <a:pt x="714" y="2053"/>
                    </a:cubicBezTo>
                    <a:cubicBezTo>
                      <a:pt x="718" y="2053"/>
                      <a:pt x="722" y="2053"/>
                      <a:pt x="726" y="2053"/>
                    </a:cubicBezTo>
                    <a:cubicBezTo>
                      <a:pt x="1122" y="2053"/>
                      <a:pt x="1464" y="1610"/>
                      <a:pt x="1481" y="1044"/>
                    </a:cubicBezTo>
                    <a:cubicBezTo>
                      <a:pt x="1508" y="474"/>
                      <a:pt x="1196" y="10"/>
                      <a:pt x="795" y="1"/>
                    </a:cubicBezTo>
                    <a:cubicBezTo>
                      <a:pt x="791" y="1"/>
                      <a:pt x="787" y="1"/>
                      <a:pt x="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g2a22183f815_0_724"/>
              <p:cNvSpPr/>
              <p:nvPr/>
            </p:nvSpPr>
            <p:spPr>
              <a:xfrm>
                <a:off x="3572800" y="4477625"/>
                <a:ext cx="64025" cy="81450"/>
              </a:xfrm>
              <a:custGeom>
                <a:rect b="b" l="l" r="r" t="t"/>
                <a:pathLst>
                  <a:path extrusionOk="0" h="3258" w="2561">
                    <a:moveTo>
                      <a:pt x="1217" y="1"/>
                    </a:moveTo>
                    <a:cubicBezTo>
                      <a:pt x="594" y="1"/>
                      <a:pt x="62" y="708"/>
                      <a:pt x="27" y="1589"/>
                    </a:cubicBezTo>
                    <a:cubicBezTo>
                      <a:pt x="0" y="2490"/>
                      <a:pt x="482" y="3222"/>
                      <a:pt x="1116" y="3239"/>
                    </a:cubicBezTo>
                    <a:lnTo>
                      <a:pt x="2436" y="3257"/>
                    </a:lnTo>
                    <a:lnTo>
                      <a:pt x="2561" y="19"/>
                    </a:lnTo>
                    <a:lnTo>
                      <a:pt x="1241" y="1"/>
                    </a:lnTo>
                    <a:cubicBezTo>
                      <a:pt x="1233" y="1"/>
                      <a:pt x="1225" y="1"/>
                      <a:pt x="1217" y="1"/>
                    </a:cubicBezTo>
                    <a:close/>
                  </a:path>
                </a:pathLst>
              </a:custGeom>
              <a:solidFill>
                <a:srgbClr val="505E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g2a22183f815_0_724"/>
              <p:cNvSpPr/>
              <p:nvPr/>
            </p:nvSpPr>
            <p:spPr>
              <a:xfrm>
                <a:off x="3572800" y="4477625"/>
                <a:ext cx="64025" cy="81450"/>
              </a:xfrm>
              <a:custGeom>
                <a:rect b="b" l="l" r="r" t="t"/>
                <a:pathLst>
                  <a:path extrusionOk="0" h="3258" w="2561">
                    <a:moveTo>
                      <a:pt x="1217" y="1"/>
                    </a:moveTo>
                    <a:cubicBezTo>
                      <a:pt x="594" y="1"/>
                      <a:pt x="62" y="708"/>
                      <a:pt x="27" y="1589"/>
                    </a:cubicBezTo>
                    <a:cubicBezTo>
                      <a:pt x="0" y="2490"/>
                      <a:pt x="482" y="3222"/>
                      <a:pt x="1116" y="3239"/>
                    </a:cubicBezTo>
                    <a:lnTo>
                      <a:pt x="2436" y="3257"/>
                    </a:lnTo>
                    <a:lnTo>
                      <a:pt x="2561" y="19"/>
                    </a:lnTo>
                    <a:lnTo>
                      <a:pt x="1241" y="1"/>
                    </a:lnTo>
                    <a:cubicBezTo>
                      <a:pt x="1233" y="1"/>
                      <a:pt x="1225" y="1"/>
                      <a:pt x="1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g2a22183f815_0_724"/>
              <p:cNvSpPr/>
              <p:nvPr/>
            </p:nvSpPr>
            <p:spPr>
              <a:xfrm>
                <a:off x="3605575" y="4478075"/>
                <a:ext cx="59125" cy="81000"/>
              </a:xfrm>
              <a:custGeom>
                <a:rect b="b" l="l" r="r" t="t"/>
                <a:pathLst>
                  <a:path extrusionOk="0" h="3240" w="2365">
                    <a:moveTo>
                      <a:pt x="1226" y="1"/>
                    </a:moveTo>
                    <a:cubicBezTo>
                      <a:pt x="594" y="1"/>
                      <a:pt x="72" y="708"/>
                      <a:pt x="37" y="1598"/>
                    </a:cubicBezTo>
                    <a:cubicBezTo>
                      <a:pt x="1" y="2490"/>
                      <a:pt x="492" y="3221"/>
                      <a:pt x="1125" y="3239"/>
                    </a:cubicBezTo>
                    <a:cubicBezTo>
                      <a:pt x="1129" y="3239"/>
                      <a:pt x="1133" y="3239"/>
                      <a:pt x="1137" y="3239"/>
                    </a:cubicBezTo>
                    <a:cubicBezTo>
                      <a:pt x="1765" y="3239"/>
                      <a:pt x="2303" y="2529"/>
                      <a:pt x="2338" y="1642"/>
                    </a:cubicBezTo>
                    <a:cubicBezTo>
                      <a:pt x="2365" y="750"/>
                      <a:pt x="1883" y="10"/>
                      <a:pt x="1250" y="1"/>
                    </a:cubicBezTo>
                    <a:cubicBezTo>
                      <a:pt x="1242" y="1"/>
                      <a:pt x="1234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g2a22183f815_0_724"/>
              <p:cNvSpPr/>
              <p:nvPr/>
            </p:nvSpPr>
            <p:spPr>
              <a:xfrm>
                <a:off x="3616525" y="4492800"/>
                <a:ext cx="37475" cy="51325"/>
              </a:xfrm>
              <a:custGeom>
                <a:rect b="b" l="l" r="r" t="t"/>
                <a:pathLst>
                  <a:path extrusionOk="0" h="2053" w="1499">
                    <a:moveTo>
                      <a:pt x="773" y="1"/>
                    </a:moveTo>
                    <a:cubicBezTo>
                      <a:pt x="377" y="1"/>
                      <a:pt x="36" y="452"/>
                      <a:pt x="18" y="1018"/>
                    </a:cubicBezTo>
                    <a:cubicBezTo>
                      <a:pt x="0" y="1580"/>
                      <a:pt x="303" y="2044"/>
                      <a:pt x="714" y="2053"/>
                    </a:cubicBezTo>
                    <a:cubicBezTo>
                      <a:pt x="718" y="2053"/>
                      <a:pt x="722" y="2053"/>
                      <a:pt x="726" y="2053"/>
                    </a:cubicBezTo>
                    <a:cubicBezTo>
                      <a:pt x="1122" y="2053"/>
                      <a:pt x="1454" y="1610"/>
                      <a:pt x="1481" y="1044"/>
                    </a:cubicBezTo>
                    <a:cubicBezTo>
                      <a:pt x="1499" y="474"/>
                      <a:pt x="1187" y="10"/>
                      <a:pt x="785" y="1"/>
                    </a:cubicBezTo>
                    <a:cubicBezTo>
                      <a:pt x="781" y="1"/>
                      <a:pt x="777" y="1"/>
                      <a:pt x="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g2a22183f815_0_724"/>
              <p:cNvSpPr/>
              <p:nvPr/>
            </p:nvSpPr>
            <p:spPr>
              <a:xfrm>
                <a:off x="3906675" y="4477625"/>
                <a:ext cx="64025" cy="81450"/>
              </a:xfrm>
              <a:custGeom>
                <a:rect b="b" l="l" r="r" t="t"/>
                <a:pathLst>
                  <a:path extrusionOk="0" h="3258" w="2561">
                    <a:moveTo>
                      <a:pt x="1217" y="1"/>
                    </a:moveTo>
                    <a:cubicBezTo>
                      <a:pt x="594" y="1"/>
                      <a:pt x="62" y="708"/>
                      <a:pt x="27" y="1589"/>
                    </a:cubicBezTo>
                    <a:cubicBezTo>
                      <a:pt x="0" y="2490"/>
                      <a:pt x="482" y="3222"/>
                      <a:pt x="1115" y="3239"/>
                    </a:cubicBezTo>
                    <a:lnTo>
                      <a:pt x="2436" y="3257"/>
                    </a:lnTo>
                    <a:lnTo>
                      <a:pt x="2561" y="19"/>
                    </a:lnTo>
                    <a:lnTo>
                      <a:pt x="1240" y="1"/>
                    </a:lnTo>
                    <a:cubicBezTo>
                      <a:pt x="1233" y="1"/>
                      <a:pt x="1225" y="1"/>
                      <a:pt x="1217" y="1"/>
                    </a:cubicBezTo>
                    <a:close/>
                  </a:path>
                </a:pathLst>
              </a:custGeom>
              <a:solidFill>
                <a:srgbClr val="505E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g2a22183f815_0_724"/>
              <p:cNvSpPr/>
              <p:nvPr/>
            </p:nvSpPr>
            <p:spPr>
              <a:xfrm>
                <a:off x="3906675" y="4477625"/>
                <a:ext cx="64025" cy="81450"/>
              </a:xfrm>
              <a:custGeom>
                <a:rect b="b" l="l" r="r" t="t"/>
                <a:pathLst>
                  <a:path extrusionOk="0" h="3258" w="2561">
                    <a:moveTo>
                      <a:pt x="1217" y="1"/>
                    </a:moveTo>
                    <a:cubicBezTo>
                      <a:pt x="594" y="1"/>
                      <a:pt x="62" y="708"/>
                      <a:pt x="27" y="1589"/>
                    </a:cubicBezTo>
                    <a:cubicBezTo>
                      <a:pt x="0" y="2490"/>
                      <a:pt x="482" y="3222"/>
                      <a:pt x="1115" y="3239"/>
                    </a:cubicBezTo>
                    <a:lnTo>
                      <a:pt x="2436" y="3257"/>
                    </a:lnTo>
                    <a:lnTo>
                      <a:pt x="2561" y="19"/>
                    </a:lnTo>
                    <a:lnTo>
                      <a:pt x="1240" y="1"/>
                    </a:lnTo>
                    <a:cubicBezTo>
                      <a:pt x="1233" y="1"/>
                      <a:pt x="1225" y="1"/>
                      <a:pt x="1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g2a22183f815_0_724"/>
              <p:cNvSpPr/>
              <p:nvPr/>
            </p:nvSpPr>
            <p:spPr>
              <a:xfrm>
                <a:off x="3939450" y="4478075"/>
                <a:ext cx="59125" cy="81000"/>
              </a:xfrm>
              <a:custGeom>
                <a:rect b="b" l="l" r="r" t="t"/>
                <a:pathLst>
                  <a:path extrusionOk="0" h="3240" w="2365">
                    <a:moveTo>
                      <a:pt x="1226" y="1"/>
                    </a:moveTo>
                    <a:cubicBezTo>
                      <a:pt x="603" y="1"/>
                      <a:pt x="72" y="708"/>
                      <a:pt x="36" y="1598"/>
                    </a:cubicBezTo>
                    <a:cubicBezTo>
                      <a:pt x="1" y="2490"/>
                      <a:pt x="491" y="3221"/>
                      <a:pt x="1125" y="3239"/>
                    </a:cubicBezTo>
                    <a:cubicBezTo>
                      <a:pt x="1129" y="3239"/>
                      <a:pt x="1133" y="3239"/>
                      <a:pt x="1136" y="3239"/>
                    </a:cubicBezTo>
                    <a:cubicBezTo>
                      <a:pt x="1765" y="3239"/>
                      <a:pt x="2303" y="2529"/>
                      <a:pt x="2338" y="1642"/>
                    </a:cubicBezTo>
                    <a:cubicBezTo>
                      <a:pt x="2365" y="750"/>
                      <a:pt x="1883" y="10"/>
                      <a:pt x="1250" y="1"/>
                    </a:cubicBezTo>
                    <a:cubicBezTo>
                      <a:pt x="1242" y="1"/>
                      <a:pt x="1234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g2a22183f815_0_724"/>
              <p:cNvSpPr/>
              <p:nvPr/>
            </p:nvSpPr>
            <p:spPr>
              <a:xfrm>
                <a:off x="3950375" y="4492800"/>
                <a:ext cx="37500" cy="51325"/>
              </a:xfrm>
              <a:custGeom>
                <a:rect b="b" l="l" r="r" t="t"/>
                <a:pathLst>
                  <a:path extrusionOk="0" h="2053" w="1500">
                    <a:moveTo>
                      <a:pt x="774" y="1"/>
                    </a:moveTo>
                    <a:cubicBezTo>
                      <a:pt x="378" y="1"/>
                      <a:pt x="45" y="452"/>
                      <a:pt x="19" y="1018"/>
                    </a:cubicBezTo>
                    <a:cubicBezTo>
                      <a:pt x="1" y="1580"/>
                      <a:pt x="313" y="2044"/>
                      <a:pt x="714" y="2053"/>
                    </a:cubicBezTo>
                    <a:cubicBezTo>
                      <a:pt x="718" y="2053"/>
                      <a:pt x="722" y="2053"/>
                      <a:pt x="726" y="2053"/>
                    </a:cubicBezTo>
                    <a:cubicBezTo>
                      <a:pt x="1123" y="2053"/>
                      <a:pt x="1455" y="1610"/>
                      <a:pt x="1482" y="1044"/>
                    </a:cubicBezTo>
                    <a:cubicBezTo>
                      <a:pt x="1500" y="474"/>
                      <a:pt x="1187" y="10"/>
                      <a:pt x="786" y="1"/>
                    </a:cubicBezTo>
                    <a:cubicBezTo>
                      <a:pt x="782" y="1"/>
                      <a:pt x="778" y="1"/>
                      <a:pt x="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g2a22183f815_0_724"/>
              <p:cNvSpPr/>
              <p:nvPr/>
            </p:nvSpPr>
            <p:spPr>
              <a:xfrm>
                <a:off x="4015275" y="4477625"/>
                <a:ext cx="64050" cy="81450"/>
              </a:xfrm>
              <a:custGeom>
                <a:rect b="b" l="l" r="r" t="t"/>
                <a:pathLst>
                  <a:path extrusionOk="0" h="3258" w="2562">
                    <a:moveTo>
                      <a:pt x="1218" y="1"/>
                    </a:moveTo>
                    <a:cubicBezTo>
                      <a:pt x="594" y="1"/>
                      <a:pt x="72" y="708"/>
                      <a:pt x="37" y="1589"/>
                    </a:cubicBezTo>
                    <a:cubicBezTo>
                      <a:pt x="1" y="2490"/>
                      <a:pt x="491" y="3222"/>
                      <a:pt x="1125" y="3239"/>
                    </a:cubicBezTo>
                    <a:lnTo>
                      <a:pt x="2445" y="3257"/>
                    </a:lnTo>
                    <a:lnTo>
                      <a:pt x="2561" y="19"/>
                    </a:lnTo>
                    <a:lnTo>
                      <a:pt x="1241" y="1"/>
                    </a:lnTo>
                    <a:cubicBezTo>
                      <a:pt x="1233" y="1"/>
                      <a:pt x="1225" y="1"/>
                      <a:pt x="1218" y="1"/>
                    </a:cubicBezTo>
                    <a:close/>
                  </a:path>
                </a:pathLst>
              </a:custGeom>
              <a:solidFill>
                <a:srgbClr val="505E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g2a22183f815_0_724"/>
              <p:cNvSpPr/>
              <p:nvPr/>
            </p:nvSpPr>
            <p:spPr>
              <a:xfrm>
                <a:off x="4015275" y="4477625"/>
                <a:ext cx="64050" cy="81450"/>
              </a:xfrm>
              <a:custGeom>
                <a:rect b="b" l="l" r="r" t="t"/>
                <a:pathLst>
                  <a:path extrusionOk="0" h="3258" w="2562">
                    <a:moveTo>
                      <a:pt x="1218" y="1"/>
                    </a:moveTo>
                    <a:cubicBezTo>
                      <a:pt x="594" y="1"/>
                      <a:pt x="72" y="708"/>
                      <a:pt x="37" y="1589"/>
                    </a:cubicBezTo>
                    <a:cubicBezTo>
                      <a:pt x="1" y="2490"/>
                      <a:pt x="491" y="3222"/>
                      <a:pt x="1125" y="3239"/>
                    </a:cubicBezTo>
                    <a:lnTo>
                      <a:pt x="2445" y="3257"/>
                    </a:lnTo>
                    <a:lnTo>
                      <a:pt x="2561" y="19"/>
                    </a:lnTo>
                    <a:lnTo>
                      <a:pt x="1241" y="1"/>
                    </a:lnTo>
                    <a:cubicBezTo>
                      <a:pt x="1233" y="1"/>
                      <a:pt x="1225" y="1"/>
                      <a:pt x="1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g2a22183f815_0_724"/>
              <p:cNvSpPr/>
              <p:nvPr/>
            </p:nvSpPr>
            <p:spPr>
              <a:xfrm>
                <a:off x="3356475" y="3348250"/>
                <a:ext cx="333650" cy="1142350"/>
              </a:xfrm>
              <a:custGeom>
                <a:rect b="b" l="l" r="r" t="t"/>
                <a:pathLst>
                  <a:path extrusionOk="0" h="45694" w="13346">
                    <a:moveTo>
                      <a:pt x="2748" y="0"/>
                    </a:moveTo>
                    <a:cubicBezTo>
                      <a:pt x="1231" y="0"/>
                      <a:pt x="0" y="1231"/>
                      <a:pt x="0" y="2757"/>
                    </a:cubicBezTo>
                    <a:lnTo>
                      <a:pt x="0" y="42937"/>
                    </a:lnTo>
                    <a:cubicBezTo>
                      <a:pt x="0" y="44462"/>
                      <a:pt x="1231" y="45693"/>
                      <a:pt x="2748" y="45693"/>
                    </a:cubicBezTo>
                    <a:lnTo>
                      <a:pt x="13346" y="45693"/>
                    </a:lnTo>
                    <a:lnTo>
                      <a:pt x="13346" y="0"/>
                    </a:lnTo>
                    <a:close/>
                  </a:path>
                </a:pathLst>
              </a:custGeom>
              <a:solidFill>
                <a:srgbClr val="D6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g2a22183f815_0_724"/>
              <p:cNvSpPr/>
              <p:nvPr/>
            </p:nvSpPr>
            <p:spPr>
              <a:xfrm>
                <a:off x="3442100" y="4173425"/>
                <a:ext cx="37725" cy="213475"/>
              </a:xfrm>
              <a:custGeom>
                <a:rect b="b" l="l" r="r" t="t"/>
                <a:pathLst>
                  <a:path extrusionOk="0" h="8539" w="1509">
                    <a:moveTo>
                      <a:pt x="482" y="1"/>
                    </a:moveTo>
                    <a:cubicBezTo>
                      <a:pt x="215" y="1"/>
                      <a:pt x="1" y="215"/>
                      <a:pt x="1" y="483"/>
                    </a:cubicBezTo>
                    <a:lnTo>
                      <a:pt x="1" y="8057"/>
                    </a:lnTo>
                    <a:cubicBezTo>
                      <a:pt x="1" y="8324"/>
                      <a:pt x="215" y="8538"/>
                      <a:pt x="482" y="8538"/>
                    </a:cubicBezTo>
                    <a:lnTo>
                      <a:pt x="1508" y="8538"/>
                    </a:lnTo>
                    <a:lnTo>
                      <a:pt x="15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g2a22183f815_0_724"/>
              <p:cNvSpPr/>
              <p:nvPr/>
            </p:nvSpPr>
            <p:spPr>
              <a:xfrm>
                <a:off x="3477350" y="3348250"/>
                <a:ext cx="652375" cy="1142350"/>
              </a:xfrm>
              <a:custGeom>
                <a:rect b="b" l="l" r="r" t="t"/>
                <a:pathLst>
                  <a:path extrusionOk="0" h="45694" w="26095">
                    <a:moveTo>
                      <a:pt x="23347" y="277"/>
                    </a:moveTo>
                    <a:cubicBezTo>
                      <a:pt x="24712" y="277"/>
                      <a:pt x="25818" y="1392"/>
                      <a:pt x="25818" y="2757"/>
                    </a:cubicBezTo>
                    <a:lnTo>
                      <a:pt x="25818" y="42937"/>
                    </a:lnTo>
                    <a:cubicBezTo>
                      <a:pt x="25818" y="44302"/>
                      <a:pt x="24712" y="45417"/>
                      <a:pt x="23347" y="45417"/>
                    </a:cubicBezTo>
                    <a:lnTo>
                      <a:pt x="2757" y="45417"/>
                    </a:lnTo>
                    <a:cubicBezTo>
                      <a:pt x="1392" y="45417"/>
                      <a:pt x="277" y="44302"/>
                      <a:pt x="277" y="42937"/>
                    </a:cubicBezTo>
                    <a:lnTo>
                      <a:pt x="277" y="2757"/>
                    </a:lnTo>
                    <a:cubicBezTo>
                      <a:pt x="277" y="1392"/>
                      <a:pt x="1392" y="277"/>
                      <a:pt x="2757" y="277"/>
                    </a:cubicBezTo>
                    <a:close/>
                    <a:moveTo>
                      <a:pt x="2757" y="0"/>
                    </a:moveTo>
                    <a:cubicBezTo>
                      <a:pt x="1231" y="0"/>
                      <a:pt x="0" y="1231"/>
                      <a:pt x="0" y="2757"/>
                    </a:cubicBezTo>
                    <a:lnTo>
                      <a:pt x="0" y="42937"/>
                    </a:lnTo>
                    <a:cubicBezTo>
                      <a:pt x="0" y="44462"/>
                      <a:pt x="1231" y="45693"/>
                      <a:pt x="2757" y="45693"/>
                    </a:cubicBezTo>
                    <a:lnTo>
                      <a:pt x="23347" y="45693"/>
                    </a:lnTo>
                    <a:cubicBezTo>
                      <a:pt x="24863" y="45693"/>
                      <a:pt x="26094" y="44462"/>
                      <a:pt x="26094" y="42937"/>
                    </a:cubicBezTo>
                    <a:lnTo>
                      <a:pt x="26094" y="2757"/>
                    </a:lnTo>
                    <a:cubicBezTo>
                      <a:pt x="26094" y="1231"/>
                      <a:pt x="24863" y="0"/>
                      <a:pt x="233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g2a22183f815_0_724"/>
              <p:cNvSpPr/>
              <p:nvPr/>
            </p:nvSpPr>
            <p:spPr>
              <a:xfrm>
                <a:off x="3554950" y="3348250"/>
                <a:ext cx="652600" cy="1142350"/>
              </a:xfrm>
              <a:custGeom>
                <a:rect b="b" l="l" r="r" t="t"/>
                <a:pathLst>
                  <a:path extrusionOk="0" h="45694" w="26104">
                    <a:moveTo>
                      <a:pt x="2757" y="0"/>
                    </a:moveTo>
                    <a:cubicBezTo>
                      <a:pt x="1232" y="0"/>
                      <a:pt x="1" y="1231"/>
                      <a:pt x="1" y="2757"/>
                    </a:cubicBezTo>
                    <a:lnTo>
                      <a:pt x="1" y="42937"/>
                    </a:lnTo>
                    <a:cubicBezTo>
                      <a:pt x="1" y="44462"/>
                      <a:pt x="1232" y="45693"/>
                      <a:pt x="2757" y="45693"/>
                    </a:cubicBezTo>
                    <a:lnTo>
                      <a:pt x="23347" y="45693"/>
                    </a:lnTo>
                    <a:cubicBezTo>
                      <a:pt x="24864" y="45693"/>
                      <a:pt x="26104" y="44462"/>
                      <a:pt x="26104" y="42937"/>
                    </a:cubicBezTo>
                    <a:lnTo>
                      <a:pt x="26104" y="2757"/>
                    </a:lnTo>
                    <a:cubicBezTo>
                      <a:pt x="26104" y="1231"/>
                      <a:pt x="24864" y="0"/>
                      <a:pt x="233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g2a22183f815_0_724"/>
              <p:cNvSpPr/>
              <p:nvPr/>
            </p:nvSpPr>
            <p:spPr>
              <a:xfrm>
                <a:off x="3876550" y="3759725"/>
                <a:ext cx="25900" cy="488675"/>
              </a:xfrm>
              <a:custGeom>
                <a:rect b="b" l="l" r="r" t="t"/>
                <a:pathLst>
                  <a:path extrusionOk="0" h="19547" w="1036">
                    <a:moveTo>
                      <a:pt x="349" y="0"/>
                    </a:moveTo>
                    <a:cubicBezTo>
                      <a:pt x="153" y="0"/>
                      <a:pt x="1" y="152"/>
                      <a:pt x="1" y="348"/>
                    </a:cubicBezTo>
                    <a:lnTo>
                      <a:pt x="1" y="19198"/>
                    </a:lnTo>
                    <a:cubicBezTo>
                      <a:pt x="1" y="19386"/>
                      <a:pt x="153" y="19546"/>
                      <a:pt x="349" y="19546"/>
                    </a:cubicBezTo>
                    <a:lnTo>
                      <a:pt x="688" y="19546"/>
                    </a:lnTo>
                    <a:cubicBezTo>
                      <a:pt x="884" y="19546"/>
                      <a:pt x="1036" y="19386"/>
                      <a:pt x="1036" y="19198"/>
                    </a:cubicBezTo>
                    <a:lnTo>
                      <a:pt x="1036" y="348"/>
                    </a:lnTo>
                    <a:cubicBezTo>
                      <a:pt x="1036" y="152"/>
                      <a:pt x="884" y="0"/>
                      <a:pt x="6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g2a22183f815_0_724"/>
              <p:cNvSpPr/>
              <p:nvPr/>
            </p:nvSpPr>
            <p:spPr>
              <a:xfrm>
                <a:off x="3884825" y="3759725"/>
                <a:ext cx="25875" cy="488675"/>
              </a:xfrm>
              <a:custGeom>
                <a:rect b="b" l="l" r="r" t="t"/>
                <a:pathLst>
                  <a:path extrusionOk="0" h="19547" w="1035">
                    <a:moveTo>
                      <a:pt x="348" y="0"/>
                    </a:moveTo>
                    <a:cubicBezTo>
                      <a:pt x="152" y="0"/>
                      <a:pt x="0" y="152"/>
                      <a:pt x="0" y="348"/>
                    </a:cubicBezTo>
                    <a:lnTo>
                      <a:pt x="0" y="19198"/>
                    </a:lnTo>
                    <a:cubicBezTo>
                      <a:pt x="0" y="19386"/>
                      <a:pt x="152" y="19546"/>
                      <a:pt x="348" y="19546"/>
                    </a:cubicBezTo>
                    <a:lnTo>
                      <a:pt x="687" y="19546"/>
                    </a:lnTo>
                    <a:cubicBezTo>
                      <a:pt x="883" y="19546"/>
                      <a:pt x="1035" y="19386"/>
                      <a:pt x="1035" y="19198"/>
                    </a:cubicBezTo>
                    <a:lnTo>
                      <a:pt x="1035" y="348"/>
                    </a:lnTo>
                    <a:cubicBezTo>
                      <a:pt x="1035" y="152"/>
                      <a:pt x="883" y="0"/>
                      <a:pt x="687" y="0"/>
                    </a:cubicBezTo>
                    <a:close/>
                  </a:path>
                </a:pathLst>
              </a:custGeom>
              <a:solidFill>
                <a:srgbClr val="D6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g2a22183f815_0_724"/>
              <p:cNvSpPr/>
              <p:nvPr/>
            </p:nvSpPr>
            <p:spPr>
              <a:xfrm>
                <a:off x="3706175" y="3544050"/>
                <a:ext cx="133400" cy="116450"/>
              </a:xfrm>
              <a:custGeom>
                <a:rect b="b" l="l" r="r" t="t"/>
                <a:pathLst>
                  <a:path extrusionOk="0" h="4658" w="5336">
                    <a:moveTo>
                      <a:pt x="678" y="1"/>
                    </a:moveTo>
                    <a:cubicBezTo>
                      <a:pt x="304" y="1"/>
                      <a:pt x="0" y="304"/>
                      <a:pt x="0" y="670"/>
                    </a:cubicBezTo>
                    <a:lnTo>
                      <a:pt x="0" y="3980"/>
                    </a:lnTo>
                    <a:cubicBezTo>
                      <a:pt x="0" y="4354"/>
                      <a:pt x="304" y="4658"/>
                      <a:pt x="678" y="4658"/>
                    </a:cubicBezTo>
                    <a:lnTo>
                      <a:pt x="4657" y="4658"/>
                    </a:lnTo>
                    <a:cubicBezTo>
                      <a:pt x="5032" y="4658"/>
                      <a:pt x="5335" y="4354"/>
                      <a:pt x="5335" y="3980"/>
                    </a:cubicBezTo>
                    <a:lnTo>
                      <a:pt x="5335" y="670"/>
                    </a:lnTo>
                    <a:cubicBezTo>
                      <a:pt x="5335" y="304"/>
                      <a:pt x="5032" y="1"/>
                      <a:pt x="46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g2a22183f815_0_724"/>
              <p:cNvSpPr/>
              <p:nvPr/>
            </p:nvSpPr>
            <p:spPr>
              <a:xfrm>
                <a:off x="3715525" y="3544050"/>
                <a:ext cx="365575" cy="116450"/>
              </a:xfrm>
              <a:custGeom>
                <a:rect b="b" l="l" r="r" t="t"/>
                <a:pathLst>
                  <a:path extrusionOk="0" h="4658" w="14623">
                    <a:moveTo>
                      <a:pt x="679" y="1"/>
                    </a:moveTo>
                    <a:cubicBezTo>
                      <a:pt x="304" y="1"/>
                      <a:pt x="1" y="304"/>
                      <a:pt x="1" y="670"/>
                    </a:cubicBezTo>
                    <a:lnTo>
                      <a:pt x="1" y="3980"/>
                    </a:lnTo>
                    <a:cubicBezTo>
                      <a:pt x="1" y="4354"/>
                      <a:pt x="304" y="4658"/>
                      <a:pt x="679" y="4658"/>
                    </a:cubicBezTo>
                    <a:lnTo>
                      <a:pt x="13945" y="4658"/>
                    </a:lnTo>
                    <a:cubicBezTo>
                      <a:pt x="14319" y="4658"/>
                      <a:pt x="14623" y="4354"/>
                      <a:pt x="14623" y="3980"/>
                    </a:cubicBezTo>
                    <a:lnTo>
                      <a:pt x="14623" y="670"/>
                    </a:lnTo>
                    <a:cubicBezTo>
                      <a:pt x="14623" y="304"/>
                      <a:pt x="14319" y="1"/>
                      <a:pt x="139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g2a22183f815_0_724"/>
              <p:cNvSpPr/>
              <p:nvPr/>
            </p:nvSpPr>
            <p:spPr>
              <a:xfrm>
                <a:off x="3714650" y="3759725"/>
                <a:ext cx="25900" cy="488675"/>
              </a:xfrm>
              <a:custGeom>
                <a:rect b="b" l="l" r="r" t="t"/>
                <a:pathLst>
                  <a:path extrusionOk="0" h="19547" w="1036">
                    <a:moveTo>
                      <a:pt x="348" y="0"/>
                    </a:moveTo>
                    <a:cubicBezTo>
                      <a:pt x="152" y="0"/>
                      <a:pt x="0" y="152"/>
                      <a:pt x="0" y="348"/>
                    </a:cubicBezTo>
                    <a:lnTo>
                      <a:pt x="0" y="19198"/>
                    </a:lnTo>
                    <a:cubicBezTo>
                      <a:pt x="0" y="19386"/>
                      <a:pt x="152" y="19546"/>
                      <a:pt x="348" y="19546"/>
                    </a:cubicBezTo>
                    <a:lnTo>
                      <a:pt x="687" y="19546"/>
                    </a:lnTo>
                    <a:cubicBezTo>
                      <a:pt x="883" y="19546"/>
                      <a:pt x="1035" y="19386"/>
                      <a:pt x="1035" y="19198"/>
                    </a:cubicBezTo>
                    <a:lnTo>
                      <a:pt x="1035" y="348"/>
                    </a:lnTo>
                    <a:cubicBezTo>
                      <a:pt x="1035" y="152"/>
                      <a:pt x="883" y="0"/>
                      <a:pt x="6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g2a22183f815_0_724"/>
              <p:cNvSpPr/>
              <p:nvPr/>
            </p:nvSpPr>
            <p:spPr>
              <a:xfrm>
                <a:off x="3722900" y="3759725"/>
                <a:ext cx="25900" cy="488675"/>
              </a:xfrm>
              <a:custGeom>
                <a:rect b="b" l="l" r="r" t="t"/>
                <a:pathLst>
                  <a:path extrusionOk="0" h="19547" w="1036">
                    <a:moveTo>
                      <a:pt x="348" y="0"/>
                    </a:moveTo>
                    <a:cubicBezTo>
                      <a:pt x="161" y="0"/>
                      <a:pt x="0" y="152"/>
                      <a:pt x="0" y="348"/>
                    </a:cubicBezTo>
                    <a:lnTo>
                      <a:pt x="0" y="19198"/>
                    </a:lnTo>
                    <a:cubicBezTo>
                      <a:pt x="0" y="19386"/>
                      <a:pt x="161" y="19546"/>
                      <a:pt x="348" y="19546"/>
                    </a:cubicBezTo>
                    <a:lnTo>
                      <a:pt x="696" y="19546"/>
                    </a:lnTo>
                    <a:cubicBezTo>
                      <a:pt x="884" y="19546"/>
                      <a:pt x="1035" y="19386"/>
                      <a:pt x="1035" y="19198"/>
                    </a:cubicBezTo>
                    <a:lnTo>
                      <a:pt x="1035" y="348"/>
                    </a:lnTo>
                    <a:cubicBezTo>
                      <a:pt x="1035" y="152"/>
                      <a:pt x="884" y="0"/>
                      <a:pt x="696" y="0"/>
                    </a:cubicBezTo>
                    <a:close/>
                  </a:path>
                </a:pathLst>
              </a:custGeom>
              <a:solidFill>
                <a:srgbClr val="D655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38" name="Google Shape;1338;g2a22183f815_0_724"/>
            <p:cNvSpPr/>
            <p:nvPr/>
          </p:nvSpPr>
          <p:spPr>
            <a:xfrm>
              <a:off x="4038475" y="3759725"/>
              <a:ext cx="25900" cy="488675"/>
            </a:xfrm>
            <a:custGeom>
              <a:rect b="b" l="l" r="r" t="t"/>
              <a:pathLst>
                <a:path extrusionOk="0" h="19547" w="1036">
                  <a:moveTo>
                    <a:pt x="349" y="0"/>
                  </a:moveTo>
                  <a:cubicBezTo>
                    <a:pt x="152" y="0"/>
                    <a:pt x="1" y="152"/>
                    <a:pt x="1" y="348"/>
                  </a:cubicBezTo>
                  <a:lnTo>
                    <a:pt x="1" y="19198"/>
                  </a:lnTo>
                  <a:cubicBezTo>
                    <a:pt x="1" y="19386"/>
                    <a:pt x="152" y="19546"/>
                    <a:pt x="349" y="19546"/>
                  </a:cubicBezTo>
                  <a:lnTo>
                    <a:pt x="688" y="19546"/>
                  </a:lnTo>
                  <a:cubicBezTo>
                    <a:pt x="884" y="19546"/>
                    <a:pt x="1035" y="19386"/>
                    <a:pt x="1035" y="19198"/>
                  </a:cubicBezTo>
                  <a:lnTo>
                    <a:pt x="1035" y="348"/>
                  </a:lnTo>
                  <a:cubicBezTo>
                    <a:pt x="1035" y="152"/>
                    <a:pt x="884" y="0"/>
                    <a:pt x="6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g2a22183f815_0_724"/>
            <p:cNvSpPr/>
            <p:nvPr/>
          </p:nvSpPr>
          <p:spPr>
            <a:xfrm>
              <a:off x="4046725" y="3759725"/>
              <a:ext cx="25900" cy="488675"/>
            </a:xfrm>
            <a:custGeom>
              <a:rect b="b" l="l" r="r" t="t"/>
              <a:pathLst>
                <a:path extrusionOk="0" h="19547" w="1036">
                  <a:moveTo>
                    <a:pt x="349" y="0"/>
                  </a:moveTo>
                  <a:cubicBezTo>
                    <a:pt x="152" y="0"/>
                    <a:pt x="1" y="152"/>
                    <a:pt x="1" y="348"/>
                  </a:cubicBezTo>
                  <a:lnTo>
                    <a:pt x="1" y="19198"/>
                  </a:lnTo>
                  <a:cubicBezTo>
                    <a:pt x="1" y="19386"/>
                    <a:pt x="152" y="19546"/>
                    <a:pt x="349" y="19546"/>
                  </a:cubicBezTo>
                  <a:lnTo>
                    <a:pt x="688" y="19546"/>
                  </a:lnTo>
                  <a:cubicBezTo>
                    <a:pt x="884" y="19546"/>
                    <a:pt x="1036" y="19386"/>
                    <a:pt x="1036" y="19198"/>
                  </a:cubicBezTo>
                  <a:lnTo>
                    <a:pt x="1036" y="348"/>
                  </a:lnTo>
                  <a:cubicBezTo>
                    <a:pt x="1036" y="152"/>
                    <a:pt x="884" y="0"/>
                    <a:pt x="688" y="0"/>
                  </a:cubicBezTo>
                  <a:close/>
                </a:path>
              </a:pathLst>
            </a:custGeom>
            <a:solidFill>
              <a:srgbClr val="D6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0" name="Google Shape;1340;g2a22183f815_0_724"/>
          <p:cNvGrpSpPr/>
          <p:nvPr/>
        </p:nvGrpSpPr>
        <p:grpSpPr>
          <a:xfrm>
            <a:off x="1499875" y="2398326"/>
            <a:ext cx="3266449" cy="495372"/>
            <a:chOff x="-407700" y="614326"/>
            <a:chExt cx="3266449" cy="495372"/>
          </a:xfrm>
        </p:grpSpPr>
        <p:sp>
          <p:nvSpPr>
            <p:cNvPr id="1341" name="Google Shape;1341;g2a22183f815_0_724"/>
            <p:cNvSpPr/>
            <p:nvPr/>
          </p:nvSpPr>
          <p:spPr>
            <a:xfrm>
              <a:off x="-407700" y="860123"/>
              <a:ext cx="2673500" cy="249575"/>
            </a:xfrm>
            <a:custGeom>
              <a:rect b="b" l="l" r="r" t="t"/>
              <a:pathLst>
                <a:path extrusionOk="0" h="9983" w="106940">
                  <a:moveTo>
                    <a:pt x="0" y="8746"/>
                  </a:moveTo>
                  <a:cubicBezTo>
                    <a:pt x="18166" y="-9420"/>
                    <a:pt x="51634" y="5979"/>
                    <a:pt x="77066" y="9612"/>
                  </a:cubicBezTo>
                  <a:cubicBezTo>
                    <a:pt x="87219" y="11062"/>
                    <a:pt x="97767" y="6839"/>
                    <a:pt x="106940" y="225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g2a22183f815_0_724"/>
            <p:cNvSpPr/>
            <p:nvPr/>
          </p:nvSpPr>
          <p:spPr>
            <a:xfrm flipH="1" rot="377533">
              <a:off x="2284763" y="643608"/>
              <a:ext cx="555030" cy="376425"/>
            </a:xfrm>
            <a:custGeom>
              <a:rect b="b" l="l" r="r" t="t"/>
              <a:pathLst>
                <a:path extrusionOk="0" h="11303" w="16666">
                  <a:moveTo>
                    <a:pt x="10610" y="0"/>
                  </a:moveTo>
                  <a:cubicBezTo>
                    <a:pt x="10533" y="0"/>
                    <a:pt x="10456" y="19"/>
                    <a:pt x="10385" y="56"/>
                  </a:cubicBezTo>
                  <a:lnTo>
                    <a:pt x="5053" y="2798"/>
                  </a:lnTo>
                  <a:cubicBezTo>
                    <a:pt x="4985" y="2834"/>
                    <a:pt x="4910" y="2851"/>
                    <a:pt x="4836" y="2851"/>
                  </a:cubicBezTo>
                  <a:cubicBezTo>
                    <a:pt x="4769" y="2851"/>
                    <a:pt x="4701" y="2837"/>
                    <a:pt x="4637" y="2811"/>
                  </a:cubicBezTo>
                  <a:cubicBezTo>
                    <a:pt x="2578" y="1938"/>
                    <a:pt x="1316" y="1761"/>
                    <a:pt x="621" y="1761"/>
                  </a:cubicBezTo>
                  <a:cubicBezTo>
                    <a:pt x="225" y="1761"/>
                    <a:pt x="0" y="2225"/>
                    <a:pt x="259" y="2518"/>
                  </a:cubicBezTo>
                  <a:cubicBezTo>
                    <a:pt x="1118" y="3513"/>
                    <a:pt x="3301" y="4257"/>
                    <a:pt x="4071" y="4495"/>
                  </a:cubicBezTo>
                  <a:cubicBezTo>
                    <a:pt x="4242" y="4550"/>
                    <a:pt x="4364" y="4693"/>
                    <a:pt x="4398" y="4864"/>
                  </a:cubicBezTo>
                  <a:lnTo>
                    <a:pt x="5346" y="10523"/>
                  </a:lnTo>
                  <a:cubicBezTo>
                    <a:pt x="5380" y="10694"/>
                    <a:pt x="5503" y="10837"/>
                    <a:pt x="5673" y="10891"/>
                  </a:cubicBezTo>
                  <a:lnTo>
                    <a:pt x="6874" y="11253"/>
                  </a:lnTo>
                  <a:cubicBezTo>
                    <a:pt x="6923" y="11268"/>
                    <a:pt x="6972" y="11275"/>
                    <a:pt x="7020" y="11275"/>
                  </a:cubicBezTo>
                  <a:cubicBezTo>
                    <a:pt x="7289" y="11275"/>
                    <a:pt x="7516" y="11047"/>
                    <a:pt x="7487" y="10769"/>
                  </a:cubicBezTo>
                  <a:lnTo>
                    <a:pt x="7105" y="6712"/>
                  </a:lnTo>
                  <a:cubicBezTo>
                    <a:pt x="7076" y="6426"/>
                    <a:pt x="7306" y="6200"/>
                    <a:pt x="7578" y="6200"/>
                  </a:cubicBezTo>
                  <a:cubicBezTo>
                    <a:pt x="7624" y="6200"/>
                    <a:pt x="7672" y="6207"/>
                    <a:pt x="7719" y="6221"/>
                  </a:cubicBezTo>
                  <a:lnTo>
                    <a:pt x="11435" y="7359"/>
                  </a:lnTo>
                  <a:cubicBezTo>
                    <a:pt x="11565" y="7400"/>
                    <a:pt x="11667" y="7489"/>
                    <a:pt x="11722" y="7605"/>
                  </a:cubicBezTo>
                  <a:lnTo>
                    <a:pt x="13379" y="11028"/>
                  </a:lnTo>
                  <a:cubicBezTo>
                    <a:pt x="13433" y="11137"/>
                    <a:pt x="13529" y="11226"/>
                    <a:pt x="13645" y="11266"/>
                  </a:cubicBezTo>
                  <a:lnTo>
                    <a:pt x="13658" y="11273"/>
                  </a:lnTo>
                  <a:cubicBezTo>
                    <a:pt x="13714" y="11293"/>
                    <a:pt x="13770" y="11303"/>
                    <a:pt x="13825" y="11303"/>
                  </a:cubicBezTo>
                  <a:cubicBezTo>
                    <a:pt x="14122" y="11303"/>
                    <a:pt x="14372" y="11025"/>
                    <a:pt x="14286" y="10714"/>
                  </a:cubicBezTo>
                  <a:lnTo>
                    <a:pt x="13440" y="7625"/>
                  </a:lnTo>
                  <a:cubicBezTo>
                    <a:pt x="13386" y="7421"/>
                    <a:pt x="13474" y="7202"/>
                    <a:pt x="13665" y="7100"/>
                  </a:cubicBezTo>
                  <a:lnTo>
                    <a:pt x="16331" y="5621"/>
                  </a:lnTo>
                  <a:cubicBezTo>
                    <a:pt x="16665" y="5436"/>
                    <a:pt x="16652" y="4966"/>
                    <a:pt x="16311" y="4795"/>
                  </a:cubicBezTo>
                  <a:cubicBezTo>
                    <a:pt x="16243" y="4765"/>
                    <a:pt x="16172" y="4750"/>
                    <a:pt x="16101" y="4750"/>
                  </a:cubicBezTo>
                  <a:cubicBezTo>
                    <a:pt x="16042" y="4750"/>
                    <a:pt x="15984" y="4760"/>
                    <a:pt x="15929" y="4782"/>
                  </a:cubicBezTo>
                  <a:lnTo>
                    <a:pt x="12288" y="6111"/>
                  </a:lnTo>
                  <a:cubicBezTo>
                    <a:pt x="12233" y="6132"/>
                    <a:pt x="12175" y="6142"/>
                    <a:pt x="12117" y="6142"/>
                  </a:cubicBezTo>
                  <a:cubicBezTo>
                    <a:pt x="12040" y="6142"/>
                    <a:pt x="11963" y="6123"/>
                    <a:pt x="11892" y="6084"/>
                  </a:cubicBezTo>
                  <a:lnTo>
                    <a:pt x="8565" y="4311"/>
                  </a:lnTo>
                  <a:cubicBezTo>
                    <a:pt x="8258" y="4141"/>
                    <a:pt x="8231" y="3718"/>
                    <a:pt x="8517" y="3520"/>
                  </a:cubicBezTo>
                  <a:lnTo>
                    <a:pt x="11633" y="1352"/>
                  </a:lnTo>
                  <a:cubicBezTo>
                    <a:pt x="11899" y="1168"/>
                    <a:pt x="11899" y="779"/>
                    <a:pt x="11626" y="595"/>
                  </a:cubicBezTo>
                  <a:lnTo>
                    <a:pt x="10876" y="84"/>
                  </a:lnTo>
                  <a:cubicBezTo>
                    <a:pt x="10794" y="28"/>
                    <a:pt x="10702" y="0"/>
                    <a:pt x="10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43" name="Google Shape;1343;g2a22183f815_0_7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7950" y="2398325"/>
            <a:ext cx="2646049" cy="264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2a22183f815_0_1285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Back End </a:t>
            </a:r>
            <a:endParaRPr/>
          </a:p>
        </p:txBody>
      </p:sp>
      <p:sp>
        <p:nvSpPr>
          <p:cNvPr id="1349" name="Google Shape;1349;g2a22183f815_0_1285"/>
          <p:cNvSpPr/>
          <p:nvPr/>
        </p:nvSpPr>
        <p:spPr>
          <a:xfrm rot="10800000">
            <a:off x="-68144" y="4246565"/>
            <a:ext cx="3983944" cy="896935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0" name="Google Shape;1350;g2a22183f815_0_1285"/>
          <p:cNvGrpSpPr/>
          <p:nvPr/>
        </p:nvGrpSpPr>
        <p:grpSpPr>
          <a:xfrm>
            <a:off x="8179667" y="4002090"/>
            <a:ext cx="1009254" cy="979312"/>
            <a:chOff x="8179667" y="4002090"/>
            <a:chExt cx="1009254" cy="979312"/>
          </a:xfrm>
        </p:grpSpPr>
        <p:grpSp>
          <p:nvGrpSpPr>
            <p:cNvPr id="1351" name="Google Shape;1351;g2a22183f815_0_1285"/>
            <p:cNvGrpSpPr/>
            <p:nvPr/>
          </p:nvGrpSpPr>
          <p:grpSpPr>
            <a:xfrm>
              <a:off x="8559967" y="4027841"/>
              <a:ext cx="227855" cy="953550"/>
              <a:chOff x="1087044" y="3399041"/>
              <a:chExt cx="227855" cy="953550"/>
            </a:xfrm>
          </p:grpSpPr>
          <p:sp>
            <p:nvSpPr>
              <p:cNvPr id="1352" name="Google Shape;1352;g2a22183f815_0_1285"/>
              <p:cNvSpPr/>
              <p:nvPr/>
            </p:nvSpPr>
            <p:spPr>
              <a:xfrm rot="-5400000">
                <a:off x="724196" y="3761888"/>
                <a:ext cx="953550" cy="227855"/>
              </a:xfrm>
              <a:custGeom>
                <a:rect b="b" l="l" r="r" t="t"/>
                <a:pathLst>
                  <a:path extrusionOk="0" h="9399" w="48422">
                    <a:moveTo>
                      <a:pt x="0" y="0"/>
                    </a:moveTo>
                    <a:lnTo>
                      <a:pt x="0" y="9399"/>
                    </a:lnTo>
                    <a:lnTo>
                      <a:pt x="48422" y="9399"/>
                    </a:lnTo>
                    <a:lnTo>
                      <a:pt x="484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g2a22183f815_0_1285"/>
              <p:cNvSpPr/>
              <p:nvPr/>
            </p:nvSpPr>
            <p:spPr>
              <a:xfrm rot="-5400000">
                <a:off x="861522" y="3817033"/>
                <a:ext cx="678170" cy="116582"/>
              </a:xfrm>
              <a:custGeom>
                <a:rect b="b" l="l" r="r" t="t"/>
                <a:pathLst>
                  <a:path extrusionOk="0" h="4809" w="34438">
                    <a:moveTo>
                      <a:pt x="19823" y="16"/>
                    </a:moveTo>
                    <a:cubicBezTo>
                      <a:pt x="14370" y="16"/>
                      <a:pt x="8916" y="300"/>
                      <a:pt x="3485" y="853"/>
                    </a:cubicBezTo>
                    <a:cubicBezTo>
                      <a:pt x="2382" y="978"/>
                      <a:pt x="1204" y="1154"/>
                      <a:pt x="427" y="1956"/>
                    </a:cubicBezTo>
                    <a:cubicBezTo>
                      <a:pt x="201" y="2206"/>
                      <a:pt x="1" y="2532"/>
                      <a:pt x="26" y="2883"/>
                    </a:cubicBezTo>
                    <a:cubicBezTo>
                      <a:pt x="76" y="3560"/>
                      <a:pt x="853" y="3911"/>
                      <a:pt x="1530" y="4086"/>
                    </a:cubicBezTo>
                    <a:cubicBezTo>
                      <a:pt x="4111" y="4738"/>
                      <a:pt x="6818" y="4788"/>
                      <a:pt x="9500" y="4788"/>
                    </a:cubicBezTo>
                    <a:cubicBezTo>
                      <a:pt x="11269" y="4802"/>
                      <a:pt x="13040" y="4809"/>
                      <a:pt x="14812" y="4809"/>
                    </a:cubicBezTo>
                    <a:cubicBezTo>
                      <a:pt x="19091" y="4809"/>
                      <a:pt x="23374" y="4773"/>
                      <a:pt x="27645" y="4738"/>
                    </a:cubicBezTo>
                    <a:cubicBezTo>
                      <a:pt x="28898" y="4738"/>
                      <a:pt x="30126" y="4738"/>
                      <a:pt x="31379" y="4587"/>
                    </a:cubicBezTo>
                    <a:cubicBezTo>
                      <a:pt x="32081" y="4487"/>
                      <a:pt x="32833" y="4337"/>
                      <a:pt x="33410" y="3936"/>
                    </a:cubicBezTo>
                    <a:cubicBezTo>
                      <a:pt x="34011" y="3535"/>
                      <a:pt x="34437" y="2808"/>
                      <a:pt x="34312" y="2106"/>
                    </a:cubicBezTo>
                    <a:cubicBezTo>
                      <a:pt x="33961" y="1"/>
                      <a:pt x="29299" y="302"/>
                      <a:pt x="27921" y="226"/>
                    </a:cubicBezTo>
                    <a:cubicBezTo>
                      <a:pt x="25224" y="85"/>
                      <a:pt x="22524" y="16"/>
                      <a:pt x="19823" y="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g2a22183f815_0_1285"/>
              <p:cNvSpPr/>
              <p:nvPr/>
            </p:nvSpPr>
            <p:spPr>
              <a:xfrm rot="-5400000">
                <a:off x="1200949" y="3341007"/>
                <a:ext cx="20" cy="195055"/>
              </a:xfrm>
              <a:custGeom>
                <a:rect b="b" l="l" r="r" t="t"/>
                <a:pathLst>
                  <a:path extrusionOk="0" fill="none" h="8046" w="1">
                    <a:moveTo>
                      <a:pt x="1" y="1"/>
                    </a:moveTo>
                    <a:lnTo>
                      <a:pt x="1" y="8046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g2a22183f815_0_1285"/>
              <p:cNvSpPr/>
              <p:nvPr/>
            </p:nvSpPr>
            <p:spPr>
              <a:xfrm rot="-5400000">
                <a:off x="1200961" y="3380250"/>
                <a:ext cx="20" cy="197504"/>
              </a:xfrm>
              <a:custGeom>
                <a:rect b="b" l="l" r="r" t="t"/>
                <a:pathLst>
                  <a:path extrusionOk="0" fill="none" h="8147" w="1">
                    <a:moveTo>
                      <a:pt x="0" y="1"/>
                    </a:moveTo>
                    <a:lnTo>
                      <a:pt x="0" y="8146"/>
                    </a:lnTo>
                  </a:path>
                </a:pathLst>
              </a:custGeom>
              <a:noFill/>
              <a:ln cap="flat" cmpd="sng" w="11900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g2a22183f815_0_1285"/>
              <p:cNvSpPr/>
              <p:nvPr/>
            </p:nvSpPr>
            <p:spPr>
              <a:xfrm rot="-5400000">
                <a:off x="1200646" y="4178245"/>
                <a:ext cx="20" cy="195661"/>
              </a:xfrm>
              <a:custGeom>
                <a:rect b="b" l="l" r="r" t="t"/>
                <a:pathLst>
                  <a:path extrusionOk="0" fill="none" h="8071" w="1">
                    <a:moveTo>
                      <a:pt x="0" y="1"/>
                    </a:moveTo>
                    <a:lnTo>
                      <a:pt x="0" y="8071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g2a22183f815_0_1285"/>
              <p:cNvSpPr/>
              <p:nvPr/>
            </p:nvSpPr>
            <p:spPr>
              <a:xfrm rot="-5400000">
                <a:off x="1200961" y="4217320"/>
                <a:ext cx="20" cy="197504"/>
              </a:xfrm>
              <a:custGeom>
                <a:rect b="b" l="l" r="r" t="t"/>
                <a:pathLst>
                  <a:path extrusionOk="0" fill="none" h="8147" w="1">
                    <a:moveTo>
                      <a:pt x="1" y="1"/>
                    </a:moveTo>
                    <a:lnTo>
                      <a:pt x="1" y="8146"/>
                    </a:lnTo>
                  </a:path>
                </a:pathLst>
              </a:custGeom>
              <a:noFill/>
              <a:ln cap="flat" cmpd="sng" w="11900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8" name="Google Shape;1358;g2a22183f815_0_1285"/>
            <p:cNvGrpSpPr/>
            <p:nvPr/>
          </p:nvGrpSpPr>
          <p:grpSpPr>
            <a:xfrm>
              <a:off x="8408026" y="4165429"/>
              <a:ext cx="154943" cy="815818"/>
              <a:chOff x="935140" y="3490847"/>
              <a:chExt cx="154958" cy="953058"/>
            </a:xfrm>
          </p:grpSpPr>
          <p:sp>
            <p:nvSpPr>
              <p:cNvPr id="1359" name="Google Shape;1359;g2a22183f815_0_1285"/>
              <p:cNvSpPr/>
              <p:nvPr/>
            </p:nvSpPr>
            <p:spPr>
              <a:xfrm rot="-5400000">
                <a:off x="536090" y="3889897"/>
                <a:ext cx="953058" cy="154958"/>
              </a:xfrm>
              <a:custGeom>
                <a:rect b="b" l="l" r="r" t="t"/>
                <a:pathLst>
                  <a:path extrusionOk="0" h="6392" w="48397">
                    <a:moveTo>
                      <a:pt x="1" y="0"/>
                    </a:moveTo>
                    <a:lnTo>
                      <a:pt x="1" y="6391"/>
                    </a:lnTo>
                    <a:lnTo>
                      <a:pt x="48397" y="6391"/>
                    </a:lnTo>
                    <a:lnTo>
                      <a:pt x="483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g2a22183f815_0_1285"/>
              <p:cNvSpPr/>
              <p:nvPr/>
            </p:nvSpPr>
            <p:spPr>
              <a:xfrm rot="-5400000">
                <a:off x="1012609" y="3463795"/>
                <a:ext cx="20" cy="133091"/>
              </a:xfrm>
              <a:custGeom>
                <a:rect b="b" l="l" r="r" t="t"/>
                <a:pathLst>
                  <a:path extrusionOk="0" fill="none" h="5490" w="1">
                    <a:moveTo>
                      <a:pt x="1" y="0"/>
                    </a:moveTo>
                    <a:lnTo>
                      <a:pt x="1" y="5489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g2a22183f815_0_1285"/>
              <p:cNvSpPr/>
              <p:nvPr/>
            </p:nvSpPr>
            <p:spPr>
              <a:xfrm rot="-5400000">
                <a:off x="1012912" y="3502862"/>
                <a:ext cx="20" cy="134910"/>
              </a:xfrm>
              <a:custGeom>
                <a:rect b="b" l="l" r="r" t="t"/>
                <a:pathLst>
                  <a:path extrusionOk="0" fill="none" h="5565" w="1">
                    <a:moveTo>
                      <a:pt x="1" y="0"/>
                    </a:moveTo>
                    <a:lnTo>
                      <a:pt x="1" y="5564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g2a22183f815_0_1285"/>
              <p:cNvSpPr/>
              <p:nvPr/>
            </p:nvSpPr>
            <p:spPr>
              <a:xfrm rot="-5400000">
                <a:off x="1012306" y="4300541"/>
                <a:ext cx="20" cy="133697"/>
              </a:xfrm>
              <a:custGeom>
                <a:rect b="b" l="l" r="r" t="t"/>
                <a:pathLst>
                  <a:path extrusionOk="0" fill="none" h="5515" w="1">
                    <a:moveTo>
                      <a:pt x="0" y="0"/>
                    </a:moveTo>
                    <a:lnTo>
                      <a:pt x="0" y="5514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g2a22183f815_0_1285"/>
              <p:cNvSpPr/>
              <p:nvPr/>
            </p:nvSpPr>
            <p:spPr>
              <a:xfrm rot="-5400000">
                <a:off x="1012609" y="4339608"/>
                <a:ext cx="20" cy="135516"/>
              </a:xfrm>
              <a:custGeom>
                <a:rect b="b" l="l" r="r" t="t"/>
                <a:pathLst>
                  <a:path extrusionOk="0" fill="none" h="5590" w="1">
                    <a:moveTo>
                      <a:pt x="0" y="0"/>
                    </a:moveTo>
                    <a:lnTo>
                      <a:pt x="0" y="5589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g2a22183f815_0_1285"/>
              <p:cNvSpPr/>
              <p:nvPr/>
            </p:nvSpPr>
            <p:spPr>
              <a:xfrm rot="-5400000">
                <a:off x="705312" y="3915287"/>
                <a:ext cx="614977" cy="101697"/>
              </a:xfrm>
              <a:custGeom>
                <a:rect b="b" l="l" r="r" t="t"/>
                <a:pathLst>
                  <a:path extrusionOk="0" h="4195" w="31229">
                    <a:moveTo>
                      <a:pt x="11896" y="1"/>
                    </a:moveTo>
                    <a:cubicBezTo>
                      <a:pt x="9890" y="1"/>
                      <a:pt x="7888" y="33"/>
                      <a:pt x="5890" y="97"/>
                    </a:cubicBezTo>
                    <a:cubicBezTo>
                      <a:pt x="4386" y="147"/>
                      <a:pt x="2883" y="223"/>
                      <a:pt x="1454" y="674"/>
                    </a:cubicBezTo>
                    <a:cubicBezTo>
                      <a:pt x="827" y="874"/>
                      <a:pt x="176" y="1250"/>
                      <a:pt x="50" y="1877"/>
                    </a:cubicBezTo>
                    <a:cubicBezTo>
                      <a:pt x="0" y="2178"/>
                      <a:pt x="76" y="2478"/>
                      <a:pt x="251" y="2729"/>
                    </a:cubicBezTo>
                    <a:cubicBezTo>
                      <a:pt x="752" y="3506"/>
                      <a:pt x="1830" y="3631"/>
                      <a:pt x="2757" y="3656"/>
                    </a:cubicBezTo>
                    <a:cubicBezTo>
                      <a:pt x="9975" y="3932"/>
                      <a:pt x="17193" y="4107"/>
                      <a:pt x="24411" y="4183"/>
                    </a:cubicBezTo>
                    <a:cubicBezTo>
                      <a:pt x="24704" y="4187"/>
                      <a:pt x="25056" y="4195"/>
                      <a:pt x="25441" y="4195"/>
                    </a:cubicBezTo>
                    <a:cubicBezTo>
                      <a:pt x="27296" y="4195"/>
                      <a:pt x="29929" y="4009"/>
                      <a:pt x="30552" y="2328"/>
                    </a:cubicBezTo>
                    <a:cubicBezTo>
                      <a:pt x="31229" y="574"/>
                      <a:pt x="27970" y="649"/>
                      <a:pt x="27018" y="574"/>
                    </a:cubicBezTo>
                    <a:cubicBezTo>
                      <a:pt x="24662" y="398"/>
                      <a:pt x="22281" y="248"/>
                      <a:pt x="19925" y="173"/>
                    </a:cubicBezTo>
                    <a:cubicBezTo>
                      <a:pt x="17247" y="58"/>
                      <a:pt x="14569" y="1"/>
                      <a:pt x="118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5" name="Google Shape;1365;g2a22183f815_0_1285"/>
            <p:cNvGrpSpPr/>
            <p:nvPr/>
          </p:nvGrpSpPr>
          <p:grpSpPr>
            <a:xfrm>
              <a:off x="8179667" y="4027852"/>
              <a:ext cx="227855" cy="953550"/>
              <a:chOff x="778994" y="3322536"/>
              <a:chExt cx="155564" cy="953550"/>
            </a:xfrm>
          </p:grpSpPr>
          <p:sp>
            <p:nvSpPr>
              <p:cNvPr id="1366" name="Google Shape;1366;g2a22183f815_0_1285"/>
              <p:cNvSpPr/>
              <p:nvPr/>
            </p:nvSpPr>
            <p:spPr>
              <a:xfrm rot="-5400000">
                <a:off x="380001" y="3721529"/>
                <a:ext cx="953550" cy="155564"/>
              </a:xfrm>
              <a:custGeom>
                <a:rect b="b" l="l" r="r" t="t"/>
                <a:pathLst>
                  <a:path extrusionOk="0" h="6417" w="48422">
                    <a:moveTo>
                      <a:pt x="0" y="0"/>
                    </a:moveTo>
                    <a:lnTo>
                      <a:pt x="0" y="6416"/>
                    </a:lnTo>
                    <a:lnTo>
                      <a:pt x="48421" y="6416"/>
                    </a:lnTo>
                    <a:lnTo>
                      <a:pt x="484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g2a22183f815_0_1285"/>
              <p:cNvSpPr/>
              <p:nvPr/>
            </p:nvSpPr>
            <p:spPr>
              <a:xfrm rot="-5400000">
                <a:off x="856766" y="3295180"/>
                <a:ext cx="20" cy="133697"/>
              </a:xfrm>
              <a:custGeom>
                <a:rect b="b" l="l" r="r" t="t"/>
                <a:pathLst>
                  <a:path extrusionOk="0" fill="none" h="5515" w="1">
                    <a:moveTo>
                      <a:pt x="0" y="0"/>
                    </a:moveTo>
                    <a:lnTo>
                      <a:pt x="0" y="5514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g2a22183f815_0_1285"/>
              <p:cNvSpPr/>
              <p:nvPr/>
            </p:nvSpPr>
            <p:spPr>
              <a:xfrm rot="-5400000">
                <a:off x="856766" y="3334550"/>
                <a:ext cx="20" cy="134910"/>
              </a:xfrm>
              <a:custGeom>
                <a:rect b="b" l="l" r="r" t="t"/>
                <a:pathLst>
                  <a:path extrusionOk="0" fill="none" h="5565" w="1">
                    <a:moveTo>
                      <a:pt x="0" y="0"/>
                    </a:moveTo>
                    <a:lnTo>
                      <a:pt x="0" y="5564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g2a22183f815_0_1285"/>
              <p:cNvSpPr/>
              <p:nvPr/>
            </p:nvSpPr>
            <p:spPr>
              <a:xfrm rot="-5400000">
                <a:off x="856766" y="4132742"/>
                <a:ext cx="20" cy="133697"/>
              </a:xfrm>
              <a:custGeom>
                <a:rect b="b" l="l" r="r" t="t"/>
                <a:pathLst>
                  <a:path extrusionOk="0" fill="none" h="5515" w="1">
                    <a:moveTo>
                      <a:pt x="1" y="0"/>
                    </a:moveTo>
                    <a:lnTo>
                      <a:pt x="1" y="5514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g2a22183f815_0_1285"/>
              <p:cNvSpPr/>
              <p:nvPr/>
            </p:nvSpPr>
            <p:spPr>
              <a:xfrm rot="-5400000">
                <a:off x="856766" y="4172111"/>
                <a:ext cx="20" cy="134910"/>
              </a:xfrm>
              <a:custGeom>
                <a:rect b="b" l="l" r="r" t="t"/>
                <a:pathLst>
                  <a:path extrusionOk="0" fill="none" h="5565" w="1">
                    <a:moveTo>
                      <a:pt x="1" y="0"/>
                    </a:moveTo>
                    <a:lnTo>
                      <a:pt x="1" y="5564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g2a22183f815_0_1285"/>
              <p:cNvSpPr/>
              <p:nvPr/>
            </p:nvSpPr>
            <p:spPr>
              <a:xfrm rot="-5400000">
                <a:off x="549885" y="3747326"/>
                <a:ext cx="614485" cy="101528"/>
              </a:xfrm>
              <a:custGeom>
                <a:rect b="b" l="l" r="r" t="t"/>
                <a:pathLst>
                  <a:path extrusionOk="0" h="4188" w="31204">
                    <a:moveTo>
                      <a:pt x="12086" y="1"/>
                    </a:moveTo>
                    <a:cubicBezTo>
                      <a:pt x="10014" y="1"/>
                      <a:pt x="7940" y="33"/>
                      <a:pt x="5865" y="99"/>
                    </a:cubicBezTo>
                    <a:cubicBezTo>
                      <a:pt x="4387" y="149"/>
                      <a:pt x="2858" y="225"/>
                      <a:pt x="1429" y="676"/>
                    </a:cubicBezTo>
                    <a:cubicBezTo>
                      <a:pt x="828" y="876"/>
                      <a:pt x="151" y="1227"/>
                      <a:pt x="51" y="1879"/>
                    </a:cubicBezTo>
                    <a:cubicBezTo>
                      <a:pt x="1" y="2154"/>
                      <a:pt x="76" y="2455"/>
                      <a:pt x="226" y="2706"/>
                    </a:cubicBezTo>
                    <a:cubicBezTo>
                      <a:pt x="728" y="3508"/>
                      <a:pt x="1805" y="3633"/>
                      <a:pt x="2758" y="3658"/>
                    </a:cubicBezTo>
                    <a:cubicBezTo>
                      <a:pt x="9976" y="3934"/>
                      <a:pt x="17194" y="4109"/>
                      <a:pt x="24412" y="4185"/>
                    </a:cubicBezTo>
                    <a:cubicBezTo>
                      <a:pt x="24634" y="4185"/>
                      <a:pt x="24890" y="4187"/>
                      <a:pt x="25168" y="4187"/>
                    </a:cubicBezTo>
                    <a:cubicBezTo>
                      <a:pt x="27022" y="4187"/>
                      <a:pt x="29877" y="4073"/>
                      <a:pt x="30552" y="2330"/>
                    </a:cubicBezTo>
                    <a:cubicBezTo>
                      <a:pt x="31204" y="550"/>
                      <a:pt x="27971" y="651"/>
                      <a:pt x="27018" y="575"/>
                    </a:cubicBezTo>
                    <a:cubicBezTo>
                      <a:pt x="24637" y="400"/>
                      <a:pt x="22282" y="250"/>
                      <a:pt x="19901" y="149"/>
                    </a:cubicBezTo>
                    <a:cubicBezTo>
                      <a:pt x="17302" y="52"/>
                      <a:pt x="14696" y="1"/>
                      <a:pt x="120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2" name="Google Shape;1372;g2a22183f815_0_1285"/>
            <p:cNvGrpSpPr/>
            <p:nvPr/>
          </p:nvGrpSpPr>
          <p:grpSpPr>
            <a:xfrm rot="-643797">
              <a:off x="8874292" y="4014965"/>
              <a:ext cx="227856" cy="953539"/>
              <a:chOff x="778994" y="3322536"/>
              <a:chExt cx="155564" cy="953550"/>
            </a:xfrm>
          </p:grpSpPr>
          <p:sp>
            <p:nvSpPr>
              <p:cNvPr id="1373" name="Google Shape;1373;g2a22183f815_0_1285"/>
              <p:cNvSpPr/>
              <p:nvPr/>
            </p:nvSpPr>
            <p:spPr>
              <a:xfrm rot="-5400000">
                <a:off x="380001" y="3721529"/>
                <a:ext cx="953550" cy="155564"/>
              </a:xfrm>
              <a:custGeom>
                <a:rect b="b" l="l" r="r" t="t"/>
                <a:pathLst>
                  <a:path extrusionOk="0" h="6417" w="48422">
                    <a:moveTo>
                      <a:pt x="0" y="0"/>
                    </a:moveTo>
                    <a:lnTo>
                      <a:pt x="0" y="6416"/>
                    </a:lnTo>
                    <a:lnTo>
                      <a:pt x="48421" y="6416"/>
                    </a:lnTo>
                    <a:lnTo>
                      <a:pt x="484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g2a22183f815_0_1285"/>
              <p:cNvSpPr/>
              <p:nvPr/>
            </p:nvSpPr>
            <p:spPr>
              <a:xfrm rot="-5400000">
                <a:off x="856766" y="3295180"/>
                <a:ext cx="20" cy="133697"/>
              </a:xfrm>
              <a:custGeom>
                <a:rect b="b" l="l" r="r" t="t"/>
                <a:pathLst>
                  <a:path extrusionOk="0" fill="none" h="5515" w="1">
                    <a:moveTo>
                      <a:pt x="0" y="0"/>
                    </a:moveTo>
                    <a:lnTo>
                      <a:pt x="0" y="5514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g2a22183f815_0_1285"/>
              <p:cNvSpPr/>
              <p:nvPr/>
            </p:nvSpPr>
            <p:spPr>
              <a:xfrm rot="-5400000">
                <a:off x="856766" y="3334550"/>
                <a:ext cx="20" cy="134910"/>
              </a:xfrm>
              <a:custGeom>
                <a:rect b="b" l="l" r="r" t="t"/>
                <a:pathLst>
                  <a:path extrusionOk="0" fill="none" h="5565" w="1">
                    <a:moveTo>
                      <a:pt x="0" y="0"/>
                    </a:moveTo>
                    <a:lnTo>
                      <a:pt x="0" y="5564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g2a22183f815_0_1285"/>
              <p:cNvSpPr/>
              <p:nvPr/>
            </p:nvSpPr>
            <p:spPr>
              <a:xfrm rot="-5400000">
                <a:off x="856766" y="4132742"/>
                <a:ext cx="20" cy="133697"/>
              </a:xfrm>
              <a:custGeom>
                <a:rect b="b" l="l" r="r" t="t"/>
                <a:pathLst>
                  <a:path extrusionOk="0" fill="none" h="5515" w="1">
                    <a:moveTo>
                      <a:pt x="1" y="0"/>
                    </a:moveTo>
                    <a:lnTo>
                      <a:pt x="1" y="5514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g2a22183f815_0_1285"/>
              <p:cNvSpPr/>
              <p:nvPr/>
            </p:nvSpPr>
            <p:spPr>
              <a:xfrm rot="-5400000">
                <a:off x="856766" y="4172111"/>
                <a:ext cx="20" cy="134910"/>
              </a:xfrm>
              <a:custGeom>
                <a:rect b="b" l="l" r="r" t="t"/>
                <a:pathLst>
                  <a:path extrusionOk="0" fill="none" h="5565" w="1">
                    <a:moveTo>
                      <a:pt x="1" y="0"/>
                    </a:moveTo>
                    <a:lnTo>
                      <a:pt x="1" y="5564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g2a22183f815_0_1285"/>
              <p:cNvSpPr/>
              <p:nvPr/>
            </p:nvSpPr>
            <p:spPr>
              <a:xfrm rot="-5400000">
                <a:off x="549885" y="3747326"/>
                <a:ext cx="614485" cy="101528"/>
              </a:xfrm>
              <a:custGeom>
                <a:rect b="b" l="l" r="r" t="t"/>
                <a:pathLst>
                  <a:path extrusionOk="0" h="4188" w="31204">
                    <a:moveTo>
                      <a:pt x="12086" y="1"/>
                    </a:moveTo>
                    <a:cubicBezTo>
                      <a:pt x="10014" y="1"/>
                      <a:pt x="7940" y="33"/>
                      <a:pt x="5865" y="99"/>
                    </a:cubicBezTo>
                    <a:cubicBezTo>
                      <a:pt x="4387" y="149"/>
                      <a:pt x="2858" y="225"/>
                      <a:pt x="1429" y="676"/>
                    </a:cubicBezTo>
                    <a:cubicBezTo>
                      <a:pt x="828" y="876"/>
                      <a:pt x="151" y="1227"/>
                      <a:pt x="51" y="1879"/>
                    </a:cubicBezTo>
                    <a:cubicBezTo>
                      <a:pt x="1" y="2154"/>
                      <a:pt x="76" y="2455"/>
                      <a:pt x="226" y="2706"/>
                    </a:cubicBezTo>
                    <a:cubicBezTo>
                      <a:pt x="728" y="3508"/>
                      <a:pt x="1805" y="3633"/>
                      <a:pt x="2758" y="3658"/>
                    </a:cubicBezTo>
                    <a:cubicBezTo>
                      <a:pt x="9976" y="3934"/>
                      <a:pt x="17194" y="4109"/>
                      <a:pt x="24412" y="4185"/>
                    </a:cubicBezTo>
                    <a:cubicBezTo>
                      <a:pt x="24634" y="4185"/>
                      <a:pt x="24890" y="4187"/>
                      <a:pt x="25168" y="4187"/>
                    </a:cubicBezTo>
                    <a:cubicBezTo>
                      <a:pt x="27022" y="4187"/>
                      <a:pt x="29877" y="4073"/>
                      <a:pt x="30552" y="2330"/>
                    </a:cubicBezTo>
                    <a:cubicBezTo>
                      <a:pt x="31204" y="550"/>
                      <a:pt x="27971" y="651"/>
                      <a:pt x="27018" y="575"/>
                    </a:cubicBezTo>
                    <a:cubicBezTo>
                      <a:pt x="24637" y="400"/>
                      <a:pt x="22282" y="250"/>
                      <a:pt x="19901" y="149"/>
                    </a:cubicBezTo>
                    <a:cubicBezTo>
                      <a:pt x="17302" y="52"/>
                      <a:pt x="14696" y="1"/>
                      <a:pt x="120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79" name="Google Shape;1379;g2a22183f815_0_1285"/>
          <p:cNvSpPr/>
          <p:nvPr/>
        </p:nvSpPr>
        <p:spPr>
          <a:xfrm rot="9830870">
            <a:off x="8246313" y="433445"/>
            <a:ext cx="555055" cy="376443"/>
          </a:xfrm>
          <a:custGeom>
            <a:rect b="b" l="l" r="r" t="t"/>
            <a:pathLst>
              <a:path extrusionOk="0" h="11303" w="16666">
                <a:moveTo>
                  <a:pt x="10610" y="0"/>
                </a:moveTo>
                <a:cubicBezTo>
                  <a:pt x="10533" y="0"/>
                  <a:pt x="10456" y="19"/>
                  <a:pt x="10385" y="56"/>
                </a:cubicBezTo>
                <a:lnTo>
                  <a:pt x="5053" y="2798"/>
                </a:lnTo>
                <a:cubicBezTo>
                  <a:pt x="4985" y="2834"/>
                  <a:pt x="4910" y="2851"/>
                  <a:pt x="4836" y="2851"/>
                </a:cubicBezTo>
                <a:cubicBezTo>
                  <a:pt x="4769" y="2851"/>
                  <a:pt x="4701" y="2837"/>
                  <a:pt x="4637" y="2811"/>
                </a:cubicBezTo>
                <a:cubicBezTo>
                  <a:pt x="2578" y="1938"/>
                  <a:pt x="1316" y="1761"/>
                  <a:pt x="621" y="1761"/>
                </a:cubicBezTo>
                <a:cubicBezTo>
                  <a:pt x="225" y="1761"/>
                  <a:pt x="0" y="2225"/>
                  <a:pt x="259" y="2518"/>
                </a:cubicBezTo>
                <a:cubicBezTo>
                  <a:pt x="1118" y="3513"/>
                  <a:pt x="3301" y="4257"/>
                  <a:pt x="4071" y="4495"/>
                </a:cubicBezTo>
                <a:cubicBezTo>
                  <a:pt x="4242" y="4550"/>
                  <a:pt x="4364" y="4693"/>
                  <a:pt x="4398" y="4864"/>
                </a:cubicBezTo>
                <a:lnTo>
                  <a:pt x="5346" y="10523"/>
                </a:lnTo>
                <a:cubicBezTo>
                  <a:pt x="5380" y="10694"/>
                  <a:pt x="5503" y="10837"/>
                  <a:pt x="5673" y="10891"/>
                </a:cubicBezTo>
                <a:lnTo>
                  <a:pt x="6874" y="11253"/>
                </a:lnTo>
                <a:cubicBezTo>
                  <a:pt x="6923" y="11268"/>
                  <a:pt x="6972" y="11275"/>
                  <a:pt x="7020" y="11275"/>
                </a:cubicBezTo>
                <a:cubicBezTo>
                  <a:pt x="7289" y="11275"/>
                  <a:pt x="7516" y="11047"/>
                  <a:pt x="7487" y="10769"/>
                </a:cubicBezTo>
                <a:lnTo>
                  <a:pt x="7105" y="6712"/>
                </a:lnTo>
                <a:cubicBezTo>
                  <a:pt x="7076" y="6426"/>
                  <a:pt x="7306" y="6200"/>
                  <a:pt x="7578" y="6200"/>
                </a:cubicBezTo>
                <a:cubicBezTo>
                  <a:pt x="7624" y="6200"/>
                  <a:pt x="7672" y="6207"/>
                  <a:pt x="7719" y="6221"/>
                </a:cubicBezTo>
                <a:lnTo>
                  <a:pt x="11435" y="7359"/>
                </a:lnTo>
                <a:cubicBezTo>
                  <a:pt x="11565" y="7400"/>
                  <a:pt x="11667" y="7489"/>
                  <a:pt x="11722" y="7605"/>
                </a:cubicBezTo>
                <a:lnTo>
                  <a:pt x="13379" y="11028"/>
                </a:lnTo>
                <a:cubicBezTo>
                  <a:pt x="13433" y="11137"/>
                  <a:pt x="13529" y="11226"/>
                  <a:pt x="13645" y="11266"/>
                </a:cubicBezTo>
                <a:lnTo>
                  <a:pt x="13658" y="11273"/>
                </a:lnTo>
                <a:cubicBezTo>
                  <a:pt x="13714" y="11293"/>
                  <a:pt x="13770" y="11303"/>
                  <a:pt x="13825" y="11303"/>
                </a:cubicBezTo>
                <a:cubicBezTo>
                  <a:pt x="14122" y="11303"/>
                  <a:pt x="14372" y="11025"/>
                  <a:pt x="14286" y="10714"/>
                </a:cubicBezTo>
                <a:lnTo>
                  <a:pt x="13440" y="7625"/>
                </a:lnTo>
                <a:cubicBezTo>
                  <a:pt x="13386" y="7421"/>
                  <a:pt x="13474" y="7202"/>
                  <a:pt x="13665" y="7100"/>
                </a:cubicBezTo>
                <a:lnTo>
                  <a:pt x="16331" y="5621"/>
                </a:lnTo>
                <a:cubicBezTo>
                  <a:pt x="16665" y="5436"/>
                  <a:pt x="16652" y="4966"/>
                  <a:pt x="16311" y="4795"/>
                </a:cubicBezTo>
                <a:cubicBezTo>
                  <a:pt x="16243" y="4765"/>
                  <a:pt x="16172" y="4750"/>
                  <a:pt x="16101" y="4750"/>
                </a:cubicBezTo>
                <a:cubicBezTo>
                  <a:pt x="16042" y="4750"/>
                  <a:pt x="15984" y="4760"/>
                  <a:pt x="15929" y="4782"/>
                </a:cubicBezTo>
                <a:lnTo>
                  <a:pt x="12288" y="6111"/>
                </a:lnTo>
                <a:cubicBezTo>
                  <a:pt x="12233" y="6132"/>
                  <a:pt x="12175" y="6142"/>
                  <a:pt x="12117" y="6142"/>
                </a:cubicBezTo>
                <a:cubicBezTo>
                  <a:pt x="12040" y="6142"/>
                  <a:pt x="11963" y="6123"/>
                  <a:pt x="11892" y="6084"/>
                </a:cubicBezTo>
                <a:lnTo>
                  <a:pt x="8565" y="4311"/>
                </a:lnTo>
                <a:cubicBezTo>
                  <a:pt x="8258" y="4141"/>
                  <a:pt x="8231" y="3718"/>
                  <a:pt x="8517" y="3520"/>
                </a:cubicBezTo>
                <a:lnTo>
                  <a:pt x="11633" y="1352"/>
                </a:lnTo>
                <a:cubicBezTo>
                  <a:pt x="11899" y="1168"/>
                  <a:pt x="11899" y="779"/>
                  <a:pt x="11626" y="595"/>
                </a:cubicBezTo>
                <a:lnTo>
                  <a:pt x="10876" y="84"/>
                </a:lnTo>
                <a:cubicBezTo>
                  <a:pt x="10794" y="28"/>
                  <a:pt x="10702" y="0"/>
                  <a:pt x="106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g2a22183f815_0_1285"/>
          <p:cNvSpPr txBox="1"/>
          <p:nvPr>
            <p:ph idx="4" type="subTitle"/>
          </p:nvPr>
        </p:nvSpPr>
        <p:spPr>
          <a:xfrm>
            <a:off x="713225" y="2278275"/>
            <a:ext cx="7717500" cy="24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Char char="●"/>
            </a:pPr>
            <a:r>
              <a:rPr b="1" lang="en"/>
              <a:t>Java, Spring boot, JPA, MySQL을 사용 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Char char="●"/>
            </a:pPr>
            <a:r>
              <a:rPr b="1" lang="en"/>
              <a:t>FrontEnd와의 연결을 위해 thymeleaf 문법을 사용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Char char="●"/>
            </a:pPr>
            <a:r>
              <a:rPr b="1" lang="en"/>
              <a:t>lombok을 활용해 각 자바 클래스의 Getter, Setter부분을 해결 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Char char="●"/>
            </a:pPr>
            <a:r>
              <a:rPr b="1" lang="en"/>
              <a:t>애플리케이션 구조 → 계층형 구조 사용</a:t>
            </a:r>
            <a:endParaRPr b="1"/>
          </a:p>
        </p:txBody>
      </p:sp>
      <p:pic>
        <p:nvPicPr>
          <p:cNvPr id="1381" name="Google Shape;1381;g2a22183f815_0_1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9825" y="840800"/>
            <a:ext cx="5791400" cy="13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2a2e5bf201e_0_2106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Back End </a:t>
            </a:r>
            <a:endParaRPr/>
          </a:p>
        </p:txBody>
      </p:sp>
      <p:sp>
        <p:nvSpPr>
          <p:cNvPr id="1387" name="Google Shape;1387;g2a2e5bf201e_0_2106"/>
          <p:cNvSpPr/>
          <p:nvPr/>
        </p:nvSpPr>
        <p:spPr>
          <a:xfrm rot="10800000">
            <a:off x="-68144" y="4246565"/>
            <a:ext cx="3983944" cy="896935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8" name="Google Shape;1388;g2a2e5bf201e_0_2106"/>
          <p:cNvGrpSpPr/>
          <p:nvPr/>
        </p:nvGrpSpPr>
        <p:grpSpPr>
          <a:xfrm>
            <a:off x="8179667" y="4002090"/>
            <a:ext cx="1009254" cy="979312"/>
            <a:chOff x="8179667" y="4002090"/>
            <a:chExt cx="1009254" cy="979312"/>
          </a:xfrm>
        </p:grpSpPr>
        <p:grpSp>
          <p:nvGrpSpPr>
            <p:cNvPr id="1389" name="Google Shape;1389;g2a2e5bf201e_0_2106"/>
            <p:cNvGrpSpPr/>
            <p:nvPr/>
          </p:nvGrpSpPr>
          <p:grpSpPr>
            <a:xfrm>
              <a:off x="8559967" y="4027841"/>
              <a:ext cx="227855" cy="953550"/>
              <a:chOff x="1087044" y="3399041"/>
              <a:chExt cx="227855" cy="953550"/>
            </a:xfrm>
          </p:grpSpPr>
          <p:sp>
            <p:nvSpPr>
              <p:cNvPr id="1390" name="Google Shape;1390;g2a2e5bf201e_0_2106"/>
              <p:cNvSpPr/>
              <p:nvPr/>
            </p:nvSpPr>
            <p:spPr>
              <a:xfrm rot="-5400000">
                <a:off x="724196" y="3761888"/>
                <a:ext cx="953550" cy="227855"/>
              </a:xfrm>
              <a:custGeom>
                <a:rect b="b" l="l" r="r" t="t"/>
                <a:pathLst>
                  <a:path extrusionOk="0" h="9399" w="48422">
                    <a:moveTo>
                      <a:pt x="0" y="0"/>
                    </a:moveTo>
                    <a:lnTo>
                      <a:pt x="0" y="9399"/>
                    </a:lnTo>
                    <a:lnTo>
                      <a:pt x="48422" y="9399"/>
                    </a:lnTo>
                    <a:lnTo>
                      <a:pt x="484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g2a2e5bf201e_0_2106"/>
              <p:cNvSpPr/>
              <p:nvPr/>
            </p:nvSpPr>
            <p:spPr>
              <a:xfrm rot="-5400000">
                <a:off x="861522" y="3817033"/>
                <a:ext cx="678170" cy="116582"/>
              </a:xfrm>
              <a:custGeom>
                <a:rect b="b" l="l" r="r" t="t"/>
                <a:pathLst>
                  <a:path extrusionOk="0" h="4809" w="34438">
                    <a:moveTo>
                      <a:pt x="19823" y="16"/>
                    </a:moveTo>
                    <a:cubicBezTo>
                      <a:pt x="14370" y="16"/>
                      <a:pt x="8916" y="300"/>
                      <a:pt x="3485" y="853"/>
                    </a:cubicBezTo>
                    <a:cubicBezTo>
                      <a:pt x="2382" y="978"/>
                      <a:pt x="1204" y="1154"/>
                      <a:pt x="427" y="1956"/>
                    </a:cubicBezTo>
                    <a:cubicBezTo>
                      <a:pt x="201" y="2206"/>
                      <a:pt x="1" y="2532"/>
                      <a:pt x="26" y="2883"/>
                    </a:cubicBezTo>
                    <a:cubicBezTo>
                      <a:pt x="76" y="3560"/>
                      <a:pt x="853" y="3911"/>
                      <a:pt x="1530" y="4086"/>
                    </a:cubicBezTo>
                    <a:cubicBezTo>
                      <a:pt x="4111" y="4738"/>
                      <a:pt x="6818" y="4788"/>
                      <a:pt x="9500" y="4788"/>
                    </a:cubicBezTo>
                    <a:cubicBezTo>
                      <a:pt x="11269" y="4802"/>
                      <a:pt x="13040" y="4809"/>
                      <a:pt x="14812" y="4809"/>
                    </a:cubicBezTo>
                    <a:cubicBezTo>
                      <a:pt x="19091" y="4809"/>
                      <a:pt x="23374" y="4773"/>
                      <a:pt x="27645" y="4738"/>
                    </a:cubicBezTo>
                    <a:cubicBezTo>
                      <a:pt x="28898" y="4738"/>
                      <a:pt x="30126" y="4738"/>
                      <a:pt x="31379" y="4587"/>
                    </a:cubicBezTo>
                    <a:cubicBezTo>
                      <a:pt x="32081" y="4487"/>
                      <a:pt x="32833" y="4337"/>
                      <a:pt x="33410" y="3936"/>
                    </a:cubicBezTo>
                    <a:cubicBezTo>
                      <a:pt x="34011" y="3535"/>
                      <a:pt x="34437" y="2808"/>
                      <a:pt x="34312" y="2106"/>
                    </a:cubicBezTo>
                    <a:cubicBezTo>
                      <a:pt x="33961" y="1"/>
                      <a:pt x="29299" y="302"/>
                      <a:pt x="27921" y="226"/>
                    </a:cubicBezTo>
                    <a:cubicBezTo>
                      <a:pt x="25224" y="85"/>
                      <a:pt x="22524" y="16"/>
                      <a:pt x="19823" y="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g2a2e5bf201e_0_2106"/>
              <p:cNvSpPr/>
              <p:nvPr/>
            </p:nvSpPr>
            <p:spPr>
              <a:xfrm rot="-5400000">
                <a:off x="1200949" y="3341007"/>
                <a:ext cx="20" cy="195055"/>
              </a:xfrm>
              <a:custGeom>
                <a:rect b="b" l="l" r="r" t="t"/>
                <a:pathLst>
                  <a:path extrusionOk="0" fill="none" h="8046" w="1">
                    <a:moveTo>
                      <a:pt x="1" y="1"/>
                    </a:moveTo>
                    <a:lnTo>
                      <a:pt x="1" y="8046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g2a2e5bf201e_0_2106"/>
              <p:cNvSpPr/>
              <p:nvPr/>
            </p:nvSpPr>
            <p:spPr>
              <a:xfrm rot="-5400000">
                <a:off x="1200961" y="3380250"/>
                <a:ext cx="20" cy="197504"/>
              </a:xfrm>
              <a:custGeom>
                <a:rect b="b" l="l" r="r" t="t"/>
                <a:pathLst>
                  <a:path extrusionOk="0" fill="none" h="8147" w="1">
                    <a:moveTo>
                      <a:pt x="0" y="1"/>
                    </a:moveTo>
                    <a:lnTo>
                      <a:pt x="0" y="8146"/>
                    </a:lnTo>
                  </a:path>
                </a:pathLst>
              </a:custGeom>
              <a:noFill/>
              <a:ln cap="flat" cmpd="sng" w="11900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g2a2e5bf201e_0_2106"/>
              <p:cNvSpPr/>
              <p:nvPr/>
            </p:nvSpPr>
            <p:spPr>
              <a:xfrm rot="-5400000">
                <a:off x="1200646" y="4178245"/>
                <a:ext cx="20" cy="195661"/>
              </a:xfrm>
              <a:custGeom>
                <a:rect b="b" l="l" r="r" t="t"/>
                <a:pathLst>
                  <a:path extrusionOk="0" fill="none" h="8071" w="1">
                    <a:moveTo>
                      <a:pt x="0" y="1"/>
                    </a:moveTo>
                    <a:lnTo>
                      <a:pt x="0" y="8071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g2a2e5bf201e_0_2106"/>
              <p:cNvSpPr/>
              <p:nvPr/>
            </p:nvSpPr>
            <p:spPr>
              <a:xfrm rot="-5400000">
                <a:off x="1200961" y="4217320"/>
                <a:ext cx="20" cy="197504"/>
              </a:xfrm>
              <a:custGeom>
                <a:rect b="b" l="l" r="r" t="t"/>
                <a:pathLst>
                  <a:path extrusionOk="0" fill="none" h="8147" w="1">
                    <a:moveTo>
                      <a:pt x="1" y="1"/>
                    </a:moveTo>
                    <a:lnTo>
                      <a:pt x="1" y="8146"/>
                    </a:lnTo>
                  </a:path>
                </a:pathLst>
              </a:custGeom>
              <a:noFill/>
              <a:ln cap="flat" cmpd="sng" w="11900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6" name="Google Shape;1396;g2a2e5bf201e_0_2106"/>
            <p:cNvGrpSpPr/>
            <p:nvPr/>
          </p:nvGrpSpPr>
          <p:grpSpPr>
            <a:xfrm>
              <a:off x="8408026" y="4165429"/>
              <a:ext cx="154943" cy="815818"/>
              <a:chOff x="935140" y="3490847"/>
              <a:chExt cx="154958" cy="953058"/>
            </a:xfrm>
          </p:grpSpPr>
          <p:sp>
            <p:nvSpPr>
              <p:cNvPr id="1397" name="Google Shape;1397;g2a2e5bf201e_0_2106"/>
              <p:cNvSpPr/>
              <p:nvPr/>
            </p:nvSpPr>
            <p:spPr>
              <a:xfrm rot="-5400000">
                <a:off x="536090" y="3889897"/>
                <a:ext cx="953058" cy="154958"/>
              </a:xfrm>
              <a:custGeom>
                <a:rect b="b" l="l" r="r" t="t"/>
                <a:pathLst>
                  <a:path extrusionOk="0" h="6392" w="48397">
                    <a:moveTo>
                      <a:pt x="1" y="0"/>
                    </a:moveTo>
                    <a:lnTo>
                      <a:pt x="1" y="6391"/>
                    </a:lnTo>
                    <a:lnTo>
                      <a:pt x="48397" y="6391"/>
                    </a:lnTo>
                    <a:lnTo>
                      <a:pt x="483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g2a2e5bf201e_0_2106"/>
              <p:cNvSpPr/>
              <p:nvPr/>
            </p:nvSpPr>
            <p:spPr>
              <a:xfrm rot="-5400000">
                <a:off x="1012609" y="3463795"/>
                <a:ext cx="20" cy="133091"/>
              </a:xfrm>
              <a:custGeom>
                <a:rect b="b" l="l" r="r" t="t"/>
                <a:pathLst>
                  <a:path extrusionOk="0" fill="none" h="5490" w="1">
                    <a:moveTo>
                      <a:pt x="1" y="0"/>
                    </a:moveTo>
                    <a:lnTo>
                      <a:pt x="1" y="5489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g2a2e5bf201e_0_2106"/>
              <p:cNvSpPr/>
              <p:nvPr/>
            </p:nvSpPr>
            <p:spPr>
              <a:xfrm rot="-5400000">
                <a:off x="1012912" y="3502862"/>
                <a:ext cx="20" cy="134910"/>
              </a:xfrm>
              <a:custGeom>
                <a:rect b="b" l="l" r="r" t="t"/>
                <a:pathLst>
                  <a:path extrusionOk="0" fill="none" h="5565" w="1">
                    <a:moveTo>
                      <a:pt x="1" y="0"/>
                    </a:moveTo>
                    <a:lnTo>
                      <a:pt x="1" y="5564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g2a2e5bf201e_0_2106"/>
              <p:cNvSpPr/>
              <p:nvPr/>
            </p:nvSpPr>
            <p:spPr>
              <a:xfrm rot="-5400000">
                <a:off x="1012306" y="4300541"/>
                <a:ext cx="20" cy="133697"/>
              </a:xfrm>
              <a:custGeom>
                <a:rect b="b" l="l" r="r" t="t"/>
                <a:pathLst>
                  <a:path extrusionOk="0" fill="none" h="5515" w="1">
                    <a:moveTo>
                      <a:pt x="0" y="0"/>
                    </a:moveTo>
                    <a:lnTo>
                      <a:pt x="0" y="5514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g2a2e5bf201e_0_2106"/>
              <p:cNvSpPr/>
              <p:nvPr/>
            </p:nvSpPr>
            <p:spPr>
              <a:xfrm rot="-5400000">
                <a:off x="1012609" y="4339608"/>
                <a:ext cx="20" cy="135516"/>
              </a:xfrm>
              <a:custGeom>
                <a:rect b="b" l="l" r="r" t="t"/>
                <a:pathLst>
                  <a:path extrusionOk="0" fill="none" h="5590" w="1">
                    <a:moveTo>
                      <a:pt x="0" y="0"/>
                    </a:moveTo>
                    <a:lnTo>
                      <a:pt x="0" y="5589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g2a2e5bf201e_0_2106"/>
              <p:cNvSpPr/>
              <p:nvPr/>
            </p:nvSpPr>
            <p:spPr>
              <a:xfrm rot="-5400000">
                <a:off x="705312" y="3915287"/>
                <a:ext cx="614977" cy="101697"/>
              </a:xfrm>
              <a:custGeom>
                <a:rect b="b" l="l" r="r" t="t"/>
                <a:pathLst>
                  <a:path extrusionOk="0" h="4195" w="31229">
                    <a:moveTo>
                      <a:pt x="11896" y="1"/>
                    </a:moveTo>
                    <a:cubicBezTo>
                      <a:pt x="9890" y="1"/>
                      <a:pt x="7888" y="33"/>
                      <a:pt x="5890" y="97"/>
                    </a:cubicBezTo>
                    <a:cubicBezTo>
                      <a:pt x="4386" y="147"/>
                      <a:pt x="2883" y="223"/>
                      <a:pt x="1454" y="674"/>
                    </a:cubicBezTo>
                    <a:cubicBezTo>
                      <a:pt x="827" y="874"/>
                      <a:pt x="176" y="1250"/>
                      <a:pt x="50" y="1877"/>
                    </a:cubicBezTo>
                    <a:cubicBezTo>
                      <a:pt x="0" y="2178"/>
                      <a:pt x="76" y="2478"/>
                      <a:pt x="251" y="2729"/>
                    </a:cubicBezTo>
                    <a:cubicBezTo>
                      <a:pt x="752" y="3506"/>
                      <a:pt x="1830" y="3631"/>
                      <a:pt x="2757" y="3656"/>
                    </a:cubicBezTo>
                    <a:cubicBezTo>
                      <a:pt x="9975" y="3932"/>
                      <a:pt x="17193" y="4107"/>
                      <a:pt x="24411" y="4183"/>
                    </a:cubicBezTo>
                    <a:cubicBezTo>
                      <a:pt x="24704" y="4187"/>
                      <a:pt x="25056" y="4195"/>
                      <a:pt x="25441" y="4195"/>
                    </a:cubicBezTo>
                    <a:cubicBezTo>
                      <a:pt x="27296" y="4195"/>
                      <a:pt x="29929" y="4009"/>
                      <a:pt x="30552" y="2328"/>
                    </a:cubicBezTo>
                    <a:cubicBezTo>
                      <a:pt x="31229" y="574"/>
                      <a:pt x="27970" y="649"/>
                      <a:pt x="27018" y="574"/>
                    </a:cubicBezTo>
                    <a:cubicBezTo>
                      <a:pt x="24662" y="398"/>
                      <a:pt x="22281" y="248"/>
                      <a:pt x="19925" y="173"/>
                    </a:cubicBezTo>
                    <a:cubicBezTo>
                      <a:pt x="17247" y="58"/>
                      <a:pt x="14569" y="1"/>
                      <a:pt x="118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3" name="Google Shape;1403;g2a2e5bf201e_0_2106"/>
            <p:cNvGrpSpPr/>
            <p:nvPr/>
          </p:nvGrpSpPr>
          <p:grpSpPr>
            <a:xfrm>
              <a:off x="8179667" y="4027852"/>
              <a:ext cx="227855" cy="953550"/>
              <a:chOff x="778994" y="3322536"/>
              <a:chExt cx="155564" cy="953550"/>
            </a:xfrm>
          </p:grpSpPr>
          <p:sp>
            <p:nvSpPr>
              <p:cNvPr id="1404" name="Google Shape;1404;g2a2e5bf201e_0_2106"/>
              <p:cNvSpPr/>
              <p:nvPr/>
            </p:nvSpPr>
            <p:spPr>
              <a:xfrm rot="-5400000">
                <a:off x="380001" y="3721529"/>
                <a:ext cx="953550" cy="155564"/>
              </a:xfrm>
              <a:custGeom>
                <a:rect b="b" l="l" r="r" t="t"/>
                <a:pathLst>
                  <a:path extrusionOk="0" h="6417" w="48422">
                    <a:moveTo>
                      <a:pt x="0" y="0"/>
                    </a:moveTo>
                    <a:lnTo>
                      <a:pt x="0" y="6416"/>
                    </a:lnTo>
                    <a:lnTo>
                      <a:pt x="48421" y="6416"/>
                    </a:lnTo>
                    <a:lnTo>
                      <a:pt x="484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g2a2e5bf201e_0_2106"/>
              <p:cNvSpPr/>
              <p:nvPr/>
            </p:nvSpPr>
            <p:spPr>
              <a:xfrm rot="-5400000">
                <a:off x="856766" y="3295180"/>
                <a:ext cx="20" cy="133697"/>
              </a:xfrm>
              <a:custGeom>
                <a:rect b="b" l="l" r="r" t="t"/>
                <a:pathLst>
                  <a:path extrusionOk="0" fill="none" h="5515" w="1">
                    <a:moveTo>
                      <a:pt x="0" y="0"/>
                    </a:moveTo>
                    <a:lnTo>
                      <a:pt x="0" y="5514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g2a2e5bf201e_0_2106"/>
              <p:cNvSpPr/>
              <p:nvPr/>
            </p:nvSpPr>
            <p:spPr>
              <a:xfrm rot="-5400000">
                <a:off x="856766" y="3334550"/>
                <a:ext cx="20" cy="134910"/>
              </a:xfrm>
              <a:custGeom>
                <a:rect b="b" l="l" r="r" t="t"/>
                <a:pathLst>
                  <a:path extrusionOk="0" fill="none" h="5565" w="1">
                    <a:moveTo>
                      <a:pt x="0" y="0"/>
                    </a:moveTo>
                    <a:lnTo>
                      <a:pt x="0" y="5564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g2a2e5bf201e_0_2106"/>
              <p:cNvSpPr/>
              <p:nvPr/>
            </p:nvSpPr>
            <p:spPr>
              <a:xfrm rot="-5400000">
                <a:off x="856766" y="4132742"/>
                <a:ext cx="20" cy="133697"/>
              </a:xfrm>
              <a:custGeom>
                <a:rect b="b" l="l" r="r" t="t"/>
                <a:pathLst>
                  <a:path extrusionOk="0" fill="none" h="5515" w="1">
                    <a:moveTo>
                      <a:pt x="1" y="0"/>
                    </a:moveTo>
                    <a:lnTo>
                      <a:pt x="1" y="5514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g2a2e5bf201e_0_2106"/>
              <p:cNvSpPr/>
              <p:nvPr/>
            </p:nvSpPr>
            <p:spPr>
              <a:xfrm rot="-5400000">
                <a:off x="856766" y="4172111"/>
                <a:ext cx="20" cy="134910"/>
              </a:xfrm>
              <a:custGeom>
                <a:rect b="b" l="l" r="r" t="t"/>
                <a:pathLst>
                  <a:path extrusionOk="0" fill="none" h="5565" w="1">
                    <a:moveTo>
                      <a:pt x="1" y="0"/>
                    </a:moveTo>
                    <a:lnTo>
                      <a:pt x="1" y="5564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g2a2e5bf201e_0_2106"/>
              <p:cNvSpPr/>
              <p:nvPr/>
            </p:nvSpPr>
            <p:spPr>
              <a:xfrm rot="-5400000">
                <a:off x="549885" y="3747326"/>
                <a:ext cx="614485" cy="101528"/>
              </a:xfrm>
              <a:custGeom>
                <a:rect b="b" l="l" r="r" t="t"/>
                <a:pathLst>
                  <a:path extrusionOk="0" h="4188" w="31204">
                    <a:moveTo>
                      <a:pt x="12086" y="1"/>
                    </a:moveTo>
                    <a:cubicBezTo>
                      <a:pt x="10014" y="1"/>
                      <a:pt x="7940" y="33"/>
                      <a:pt x="5865" y="99"/>
                    </a:cubicBezTo>
                    <a:cubicBezTo>
                      <a:pt x="4387" y="149"/>
                      <a:pt x="2858" y="225"/>
                      <a:pt x="1429" y="676"/>
                    </a:cubicBezTo>
                    <a:cubicBezTo>
                      <a:pt x="828" y="876"/>
                      <a:pt x="151" y="1227"/>
                      <a:pt x="51" y="1879"/>
                    </a:cubicBezTo>
                    <a:cubicBezTo>
                      <a:pt x="1" y="2154"/>
                      <a:pt x="76" y="2455"/>
                      <a:pt x="226" y="2706"/>
                    </a:cubicBezTo>
                    <a:cubicBezTo>
                      <a:pt x="728" y="3508"/>
                      <a:pt x="1805" y="3633"/>
                      <a:pt x="2758" y="3658"/>
                    </a:cubicBezTo>
                    <a:cubicBezTo>
                      <a:pt x="9976" y="3934"/>
                      <a:pt x="17194" y="4109"/>
                      <a:pt x="24412" y="4185"/>
                    </a:cubicBezTo>
                    <a:cubicBezTo>
                      <a:pt x="24634" y="4185"/>
                      <a:pt x="24890" y="4187"/>
                      <a:pt x="25168" y="4187"/>
                    </a:cubicBezTo>
                    <a:cubicBezTo>
                      <a:pt x="27022" y="4187"/>
                      <a:pt x="29877" y="4073"/>
                      <a:pt x="30552" y="2330"/>
                    </a:cubicBezTo>
                    <a:cubicBezTo>
                      <a:pt x="31204" y="550"/>
                      <a:pt x="27971" y="651"/>
                      <a:pt x="27018" y="575"/>
                    </a:cubicBezTo>
                    <a:cubicBezTo>
                      <a:pt x="24637" y="400"/>
                      <a:pt x="22282" y="250"/>
                      <a:pt x="19901" y="149"/>
                    </a:cubicBezTo>
                    <a:cubicBezTo>
                      <a:pt x="17302" y="52"/>
                      <a:pt x="14696" y="1"/>
                      <a:pt x="120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0" name="Google Shape;1410;g2a2e5bf201e_0_2106"/>
            <p:cNvGrpSpPr/>
            <p:nvPr/>
          </p:nvGrpSpPr>
          <p:grpSpPr>
            <a:xfrm rot="-643797">
              <a:off x="8874292" y="4014965"/>
              <a:ext cx="227856" cy="953539"/>
              <a:chOff x="778994" y="3322536"/>
              <a:chExt cx="155564" cy="953550"/>
            </a:xfrm>
          </p:grpSpPr>
          <p:sp>
            <p:nvSpPr>
              <p:cNvPr id="1411" name="Google Shape;1411;g2a2e5bf201e_0_2106"/>
              <p:cNvSpPr/>
              <p:nvPr/>
            </p:nvSpPr>
            <p:spPr>
              <a:xfrm rot="-5400000">
                <a:off x="380001" y="3721529"/>
                <a:ext cx="953550" cy="155564"/>
              </a:xfrm>
              <a:custGeom>
                <a:rect b="b" l="l" r="r" t="t"/>
                <a:pathLst>
                  <a:path extrusionOk="0" h="6417" w="48422">
                    <a:moveTo>
                      <a:pt x="0" y="0"/>
                    </a:moveTo>
                    <a:lnTo>
                      <a:pt x="0" y="6416"/>
                    </a:lnTo>
                    <a:lnTo>
                      <a:pt x="48421" y="6416"/>
                    </a:lnTo>
                    <a:lnTo>
                      <a:pt x="484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g2a2e5bf201e_0_2106"/>
              <p:cNvSpPr/>
              <p:nvPr/>
            </p:nvSpPr>
            <p:spPr>
              <a:xfrm rot="-5400000">
                <a:off x="856766" y="3295180"/>
                <a:ext cx="20" cy="133697"/>
              </a:xfrm>
              <a:custGeom>
                <a:rect b="b" l="l" r="r" t="t"/>
                <a:pathLst>
                  <a:path extrusionOk="0" fill="none" h="5515" w="1">
                    <a:moveTo>
                      <a:pt x="0" y="0"/>
                    </a:moveTo>
                    <a:lnTo>
                      <a:pt x="0" y="5514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g2a2e5bf201e_0_2106"/>
              <p:cNvSpPr/>
              <p:nvPr/>
            </p:nvSpPr>
            <p:spPr>
              <a:xfrm rot="-5400000">
                <a:off x="856766" y="3334550"/>
                <a:ext cx="20" cy="134910"/>
              </a:xfrm>
              <a:custGeom>
                <a:rect b="b" l="l" r="r" t="t"/>
                <a:pathLst>
                  <a:path extrusionOk="0" fill="none" h="5565" w="1">
                    <a:moveTo>
                      <a:pt x="0" y="0"/>
                    </a:moveTo>
                    <a:lnTo>
                      <a:pt x="0" y="5564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Google Shape;1414;g2a2e5bf201e_0_2106"/>
              <p:cNvSpPr/>
              <p:nvPr/>
            </p:nvSpPr>
            <p:spPr>
              <a:xfrm rot="-5400000">
                <a:off x="856766" y="4132742"/>
                <a:ext cx="20" cy="133697"/>
              </a:xfrm>
              <a:custGeom>
                <a:rect b="b" l="l" r="r" t="t"/>
                <a:pathLst>
                  <a:path extrusionOk="0" fill="none" h="5515" w="1">
                    <a:moveTo>
                      <a:pt x="1" y="0"/>
                    </a:moveTo>
                    <a:lnTo>
                      <a:pt x="1" y="5514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5" name="Google Shape;1415;g2a2e5bf201e_0_2106"/>
              <p:cNvSpPr/>
              <p:nvPr/>
            </p:nvSpPr>
            <p:spPr>
              <a:xfrm rot="-5400000">
                <a:off x="856766" y="4172111"/>
                <a:ext cx="20" cy="134910"/>
              </a:xfrm>
              <a:custGeom>
                <a:rect b="b" l="l" r="r" t="t"/>
                <a:pathLst>
                  <a:path extrusionOk="0" fill="none" h="5565" w="1">
                    <a:moveTo>
                      <a:pt x="1" y="0"/>
                    </a:moveTo>
                    <a:lnTo>
                      <a:pt x="1" y="5564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g2a2e5bf201e_0_2106"/>
              <p:cNvSpPr/>
              <p:nvPr/>
            </p:nvSpPr>
            <p:spPr>
              <a:xfrm rot="-5400000">
                <a:off x="549885" y="3747326"/>
                <a:ext cx="614485" cy="101528"/>
              </a:xfrm>
              <a:custGeom>
                <a:rect b="b" l="l" r="r" t="t"/>
                <a:pathLst>
                  <a:path extrusionOk="0" h="4188" w="31204">
                    <a:moveTo>
                      <a:pt x="12086" y="1"/>
                    </a:moveTo>
                    <a:cubicBezTo>
                      <a:pt x="10014" y="1"/>
                      <a:pt x="7940" y="33"/>
                      <a:pt x="5865" y="99"/>
                    </a:cubicBezTo>
                    <a:cubicBezTo>
                      <a:pt x="4387" y="149"/>
                      <a:pt x="2858" y="225"/>
                      <a:pt x="1429" y="676"/>
                    </a:cubicBezTo>
                    <a:cubicBezTo>
                      <a:pt x="828" y="876"/>
                      <a:pt x="151" y="1227"/>
                      <a:pt x="51" y="1879"/>
                    </a:cubicBezTo>
                    <a:cubicBezTo>
                      <a:pt x="1" y="2154"/>
                      <a:pt x="76" y="2455"/>
                      <a:pt x="226" y="2706"/>
                    </a:cubicBezTo>
                    <a:cubicBezTo>
                      <a:pt x="728" y="3508"/>
                      <a:pt x="1805" y="3633"/>
                      <a:pt x="2758" y="3658"/>
                    </a:cubicBezTo>
                    <a:cubicBezTo>
                      <a:pt x="9976" y="3934"/>
                      <a:pt x="17194" y="4109"/>
                      <a:pt x="24412" y="4185"/>
                    </a:cubicBezTo>
                    <a:cubicBezTo>
                      <a:pt x="24634" y="4185"/>
                      <a:pt x="24890" y="4187"/>
                      <a:pt x="25168" y="4187"/>
                    </a:cubicBezTo>
                    <a:cubicBezTo>
                      <a:pt x="27022" y="4187"/>
                      <a:pt x="29877" y="4073"/>
                      <a:pt x="30552" y="2330"/>
                    </a:cubicBezTo>
                    <a:cubicBezTo>
                      <a:pt x="31204" y="550"/>
                      <a:pt x="27971" y="651"/>
                      <a:pt x="27018" y="575"/>
                    </a:cubicBezTo>
                    <a:cubicBezTo>
                      <a:pt x="24637" y="400"/>
                      <a:pt x="22282" y="250"/>
                      <a:pt x="19901" y="149"/>
                    </a:cubicBezTo>
                    <a:cubicBezTo>
                      <a:pt x="17302" y="52"/>
                      <a:pt x="14696" y="1"/>
                      <a:pt x="120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17" name="Google Shape;1417;g2a2e5bf201e_0_2106"/>
          <p:cNvSpPr/>
          <p:nvPr/>
        </p:nvSpPr>
        <p:spPr>
          <a:xfrm rot="9830870">
            <a:off x="8246313" y="433445"/>
            <a:ext cx="555055" cy="376443"/>
          </a:xfrm>
          <a:custGeom>
            <a:rect b="b" l="l" r="r" t="t"/>
            <a:pathLst>
              <a:path extrusionOk="0" h="11303" w="16666">
                <a:moveTo>
                  <a:pt x="10610" y="0"/>
                </a:moveTo>
                <a:cubicBezTo>
                  <a:pt x="10533" y="0"/>
                  <a:pt x="10456" y="19"/>
                  <a:pt x="10385" y="56"/>
                </a:cubicBezTo>
                <a:lnTo>
                  <a:pt x="5053" y="2798"/>
                </a:lnTo>
                <a:cubicBezTo>
                  <a:pt x="4985" y="2834"/>
                  <a:pt x="4910" y="2851"/>
                  <a:pt x="4836" y="2851"/>
                </a:cubicBezTo>
                <a:cubicBezTo>
                  <a:pt x="4769" y="2851"/>
                  <a:pt x="4701" y="2837"/>
                  <a:pt x="4637" y="2811"/>
                </a:cubicBezTo>
                <a:cubicBezTo>
                  <a:pt x="2578" y="1938"/>
                  <a:pt x="1316" y="1761"/>
                  <a:pt x="621" y="1761"/>
                </a:cubicBezTo>
                <a:cubicBezTo>
                  <a:pt x="225" y="1761"/>
                  <a:pt x="0" y="2225"/>
                  <a:pt x="259" y="2518"/>
                </a:cubicBezTo>
                <a:cubicBezTo>
                  <a:pt x="1118" y="3513"/>
                  <a:pt x="3301" y="4257"/>
                  <a:pt x="4071" y="4495"/>
                </a:cubicBezTo>
                <a:cubicBezTo>
                  <a:pt x="4242" y="4550"/>
                  <a:pt x="4364" y="4693"/>
                  <a:pt x="4398" y="4864"/>
                </a:cubicBezTo>
                <a:lnTo>
                  <a:pt x="5346" y="10523"/>
                </a:lnTo>
                <a:cubicBezTo>
                  <a:pt x="5380" y="10694"/>
                  <a:pt x="5503" y="10837"/>
                  <a:pt x="5673" y="10891"/>
                </a:cubicBezTo>
                <a:lnTo>
                  <a:pt x="6874" y="11253"/>
                </a:lnTo>
                <a:cubicBezTo>
                  <a:pt x="6923" y="11268"/>
                  <a:pt x="6972" y="11275"/>
                  <a:pt x="7020" y="11275"/>
                </a:cubicBezTo>
                <a:cubicBezTo>
                  <a:pt x="7289" y="11275"/>
                  <a:pt x="7516" y="11047"/>
                  <a:pt x="7487" y="10769"/>
                </a:cubicBezTo>
                <a:lnTo>
                  <a:pt x="7105" y="6712"/>
                </a:lnTo>
                <a:cubicBezTo>
                  <a:pt x="7076" y="6426"/>
                  <a:pt x="7306" y="6200"/>
                  <a:pt x="7578" y="6200"/>
                </a:cubicBezTo>
                <a:cubicBezTo>
                  <a:pt x="7624" y="6200"/>
                  <a:pt x="7672" y="6207"/>
                  <a:pt x="7719" y="6221"/>
                </a:cubicBezTo>
                <a:lnTo>
                  <a:pt x="11435" y="7359"/>
                </a:lnTo>
                <a:cubicBezTo>
                  <a:pt x="11565" y="7400"/>
                  <a:pt x="11667" y="7489"/>
                  <a:pt x="11722" y="7605"/>
                </a:cubicBezTo>
                <a:lnTo>
                  <a:pt x="13379" y="11028"/>
                </a:lnTo>
                <a:cubicBezTo>
                  <a:pt x="13433" y="11137"/>
                  <a:pt x="13529" y="11226"/>
                  <a:pt x="13645" y="11266"/>
                </a:cubicBezTo>
                <a:lnTo>
                  <a:pt x="13658" y="11273"/>
                </a:lnTo>
                <a:cubicBezTo>
                  <a:pt x="13714" y="11293"/>
                  <a:pt x="13770" y="11303"/>
                  <a:pt x="13825" y="11303"/>
                </a:cubicBezTo>
                <a:cubicBezTo>
                  <a:pt x="14122" y="11303"/>
                  <a:pt x="14372" y="11025"/>
                  <a:pt x="14286" y="10714"/>
                </a:cubicBezTo>
                <a:lnTo>
                  <a:pt x="13440" y="7625"/>
                </a:lnTo>
                <a:cubicBezTo>
                  <a:pt x="13386" y="7421"/>
                  <a:pt x="13474" y="7202"/>
                  <a:pt x="13665" y="7100"/>
                </a:cubicBezTo>
                <a:lnTo>
                  <a:pt x="16331" y="5621"/>
                </a:lnTo>
                <a:cubicBezTo>
                  <a:pt x="16665" y="5436"/>
                  <a:pt x="16652" y="4966"/>
                  <a:pt x="16311" y="4795"/>
                </a:cubicBezTo>
                <a:cubicBezTo>
                  <a:pt x="16243" y="4765"/>
                  <a:pt x="16172" y="4750"/>
                  <a:pt x="16101" y="4750"/>
                </a:cubicBezTo>
                <a:cubicBezTo>
                  <a:pt x="16042" y="4750"/>
                  <a:pt x="15984" y="4760"/>
                  <a:pt x="15929" y="4782"/>
                </a:cubicBezTo>
                <a:lnTo>
                  <a:pt x="12288" y="6111"/>
                </a:lnTo>
                <a:cubicBezTo>
                  <a:pt x="12233" y="6132"/>
                  <a:pt x="12175" y="6142"/>
                  <a:pt x="12117" y="6142"/>
                </a:cubicBezTo>
                <a:cubicBezTo>
                  <a:pt x="12040" y="6142"/>
                  <a:pt x="11963" y="6123"/>
                  <a:pt x="11892" y="6084"/>
                </a:cubicBezTo>
                <a:lnTo>
                  <a:pt x="8565" y="4311"/>
                </a:lnTo>
                <a:cubicBezTo>
                  <a:pt x="8258" y="4141"/>
                  <a:pt x="8231" y="3718"/>
                  <a:pt x="8517" y="3520"/>
                </a:cubicBezTo>
                <a:lnTo>
                  <a:pt x="11633" y="1352"/>
                </a:lnTo>
                <a:cubicBezTo>
                  <a:pt x="11899" y="1168"/>
                  <a:pt x="11899" y="779"/>
                  <a:pt x="11626" y="595"/>
                </a:cubicBezTo>
                <a:lnTo>
                  <a:pt x="10876" y="84"/>
                </a:lnTo>
                <a:cubicBezTo>
                  <a:pt x="10794" y="28"/>
                  <a:pt x="10702" y="0"/>
                  <a:pt x="106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g2a2e5bf201e_0_2106"/>
          <p:cNvSpPr txBox="1"/>
          <p:nvPr>
            <p:ph idx="4" type="subTitle"/>
          </p:nvPr>
        </p:nvSpPr>
        <p:spPr>
          <a:xfrm>
            <a:off x="713225" y="2278275"/>
            <a:ext cx="7717500" cy="24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Char char="●"/>
            </a:pPr>
            <a:r>
              <a:rPr b="1" lang="en"/>
              <a:t>Domain 디렉토리에는 DB의 릴레이션에 해당하는 부분이 클래스로써 존재하며 클래스 내부에 변수들은 릴레이션의 attributes에 해당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9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Char char="●"/>
            </a:pPr>
            <a:r>
              <a:rPr b="1" lang="en"/>
              <a:t>Repository는 EntityManager를 이용해 객체를 저장하고 쿼리를 작성하는 부분 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DB와 직접적으로 연동되어 값을 저장하거나 찾거나 변경하는 등의 역할 수행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9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Char char="●"/>
            </a:pPr>
            <a:r>
              <a:rPr b="1" lang="en"/>
              <a:t>Service는 Repository의 기능적인 부분(실제 비즈니스 로직).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이 부분에서 검색 기능과 페이징 기능을 병합하는 등의 역할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전체적인 로직을 한번에 확인할 수 있어 유지보수에 용이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9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Char char="●"/>
            </a:pPr>
            <a:r>
              <a:rPr b="1" lang="en"/>
              <a:t>Controller는 Service를 바탕으로 비즈니스 로직을 Model 객체에 담아 html에 전송</a:t>
            </a:r>
            <a:endParaRPr b="1"/>
          </a:p>
        </p:txBody>
      </p:sp>
      <p:pic>
        <p:nvPicPr>
          <p:cNvPr id="1419" name="Google Shape;1419;g2a2e5bf201e_0_2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9825" y="840800"/>
            <a:ext cx="5791400" cy="13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a22183f815_0_822"/>
          <p:cNvSpPr txBox="1"/>
          <p:nvPr>
            <p:ph idx="4" type="subTitle"/>
          </p:nvPr>
        </p:nvSpPr>
        <p:spPr>
          <a:xfrm>
            <a:off x="4817925" y="1010700"/>
            <a:ext cx="4294800" cy="31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Char char="●"/>
            </a:pPr>
            <a:r>
              <a:rPr b="1" lang="en"/>
              <a:t>반응성을 위해 flex를 사용 →  작은 화면 대응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Char char="●"/>
            </a:pPr>
            <a:r>
              <a:rPr b="1" lang="en"/>
              <a:t>각 작품과 장르, 출연진, 촬영 장소를 구분하기 좋도록 색상을 달리하여 구성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Char char="●"/>
            </a:pPr>
            <a:r>
              <a:rPr b="1" lang="en"/>
              <a:t>최대한 지도를 크게 구성하여 사용성 높임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 </a:t>
            </a: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Char char="●"/>
            </a:pPr>
            <a:r>
              <a:rPr b="1" lang="en"/>
              <a:t>페이징 기능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Char char="●"/>
            </a:pPr>
            <a:r>
              <a:rPr b="1" lang="en"/>
              <a:t>탐색 결과 팝업창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Char char="●"/>
            </a:pPr>
            <a:r>
              <a:rPr b="1" lang="en"/>
              <a:t>카카오 지도와  연동 후, 인포 윈도우 표시</a:t>
            </a:r>
            <a:endParaRPr b="1"/>
          </a:p>
        </p:txBody>
      </p:sp>
      <p:sp>
        <p:nvSpPr>
          <p:cNvPr id="1425" name="Google Shape;1425;g2a22183f815_0_822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Front End </a:t>
            </a:r>
            <a:endParaRPr/>
          </a:p>
        </p:txBody>
      </p:sp>
      <p:sp>
        <p:nvSpPr>
          <p:cNvPr id="1426" name="Google Shape;1426;g2a22183f815_0_822"/>
          <p:cNvSpPr/>
          <p:nvPr/>
        </p:nvSpPr>
        <p:spPr>
          <a:xfrm rot="10800000">
            <a:off x="-68144" y="4246565"/>
            <a:ext cx="3983944" cy="896935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7" name="Google Shape;1427;g2a22183f815_0_822"/>
          <p:cNvGrpSpPr/>
          <p:nvPr/>
        </p:nvGrpSpPr>
        <p:grpSpPr>
          <a:xfrm>
            <a:off x="8179667" y="4002090"/>
            <a:ext cx="1009254" cy="979312"/>
            <a:chOff x="8179667" y="4002090"/>
            <a:chExt cx="1009254" cy="979312"/>
          </a:xfrm>
        </p:grpSpPr>
        <p:grpSp>
          <p:nvGrpSpPr>
            <p:cNvPr id="1428" name="Google Shape;1428;g2a22183f815_0_822"/>
            <p:cNvGrpSpPr/>
            <p:nvPr/>
          </p:nvGrpSpPr>
          <p:grpSpPr>
            <a:xfrm>
              <a:off x="8559967" y="4027841"/>
              <a:ext cx="227855" cy="953550"/>
              <a:chOff x="1087044" y="3399041"/>
              <a:chExt cx="227855" cy="953550"/>
            </a:xfrm>
          </p:grpSpPr>
          <p:sp>
            <p:nvSpPr>
              <p:cNvPr id="1429" name="Google Shape;1429;g2a22183f815_0_822"/>
              <p:cNvSpPr/>
              <p:nvPr/>
            </p:nvSpPr>
            <p:spPr>
              <a:xfrm rot="-5400000">
                <a:off x="724196" y="3761888"/>
                <a:ext cx="953550" cy="227855"/>
              </a:xfrm>
              <a:custGeom>
                <a:rect b="b" l="l" r="r" t="t"/>
                <a:pathLst>
                  <a:path extrusionOk="0" h="9399" w="48422">
                    <a:moveTo>
                      <a:pt x="0" y="0"/>
                    </a:moveTo>
                    <a:lnTo>
                      <a:pt x="0" y="9399"/>
                    </a:lnTo>
                    <a:lnTo>
                      <a:pt x="48422" y="9399"/>
                    </a:lnTo>
                    <a:lnTo>
                      <a:pt x="484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g2a22183f815_0_822"/>
              <p:cNvSpPr/>
              <p:nvPr/>
            </p:nvSpPr>
            <p:spPr>
              <a:xfrm rot="-5400000">
                <a:off x="861522" y="3817033"/>
                <a:ext cx="678170" cy="116582"/>
              </a:xfrm>
              <a:custGeom>
                <a:rect b="b" l="l" r="r" t="t"/>
                <a:pathLst>
                  <a:path extrusionOk="0" h="4809" w="34438">
                    <a:moveTo>
                      <a:pt x="19823" y="16"/>
                    </a:moveTo>
                    <a:cubicBezTo>
                      <a:pt x="14370" y="16"/>
                      <a:pt x="8916" y="300"/>
                      <a:pt x="3485" y="853"/>
                    </a:cubicBezTo>
                    <a:cubicBezTo>
                      <a:pt x="2382" y="978"/>
                      <a:pt x="1204" y="1154"/>
                      <a:pt x="427" y="1956"/>
                    </a:cubicBezTo>
                    <a:cubicBezTo>
                      <a:pt x="201" y="2206"/>
                      <a:pt x="1" y="2532"/>
                      <a:pt x="26" y="2883"/>
                    </a:cubicBezTo>
                    <a:cubicBezTo>
                      <a:pt x="76" y="3560"/>
                      <a:pt x="853" y="3911"/>
                      <a:pt x="1530" y="4086"/>
                    </a:cubicBezTo>
                    <a:cubicBezTo>
                      <a:pt x="4111" y="4738"/>
                      <a:pt x="6818" y="4788"/>
                      <a:pt x="9500" y="4788"/>
                    </a:cubicBezTo>
                    <a:cubicBezTo>
                      <a:pt x="11269" y="4802"/>
                      <a:pt x="13040" y="4809"/>
                      <a:pt x="14812" y="4809"/>
                    </a:cubicBezTo>
                    <a:cubicBezTo>
                      <a:pt x="19091" y="4809"/>
                      <a:pt x="23374" y="4773"/>
                      <a:pt x="27645" y="4738"/>
                    </a:cubicBezTo>
                    <a:cubicBezTo>
                      <a:pt x="28898" y="4738"/>
                      <a:pt x="30126" y="4738"/>
                      <a:pt x="31379" y="4587"/>
                    </a:cubicBezTo>
                    <a:cubicBezTo>
                      <a:pt x="32081" y="4487"/>
                      <a:pt x="32833" y="4337"/>
                      <a:pt x="33410" y="3936"/>
                    </a:cubicBezTo>
                    <a:cubicBezTo>
                      <a:pt x="34011" y="3535"/>
                      <a:pt x="34437" y="2808"/>
                      <a:pt x="34312" y="2106"/>
                    </a:cubicBezTo>
                    <a:cubicBezTo>
                      <a:pt x="33961" y="1"/>
                      <a:pt x="29299" y="302"/>
                      <a:pt x="27921" y="226"/>
                    </a:cubicBezTo>
                    <a:cubicBezTo>
                      <a:pt x="25224" y="85"/>
                      <a:pt x="22524" y="16"/>
                      <a:pt x="19823" y="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1" name="Google Shape;1431;g2a22183f815_0_822"/>
              <p:cNvSpPr/>
              <p:nvPr/>
            </p:nvSpPr>
            <p:spPr>
              <a:xfrm rot="-5400000">
                <a:off x="1200949" y="3341007"/>
                <a:ext cx="20" cy="195055"/>
              </a:xfrm>
              <a:custGeom>
                <a:rect b="b" l="l" r="r" t="t"/>
                <a:pathLst>
                  <a:path extrusionOk="0" fill="none" h="8046" w="1">
                    <a:moveTo>
                      <a:pt x="1" y="1"/>
                    </a:moveTo>
                    <a:lnTo>
                      <a:pt x="1" y="8046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Google Shape;1432;g2a22183f815_0_822"/>
              <p:cNvSpPr/>
              <p:nvPr/>
            </p:nvSpPr>
            <p:spPr>
              <a:xfrm rot="-5400000">
                <a:off x="1200961" y="3380250"/>
                <a:ext cx="20" cy="197504"/>
              </a:xfrm>
              <a:custGeom>
                <a:rect b="b" l="l" r="r" t="t"/>
                <a:pathLst>
                  <a:path extrusionOk="0" fill="none" h="8147" w="1">
                    <a:moveTo>
                      <a:pt x="0" y="1"/>
                    </a:moveTo>
                    <a:lnTo>
                      <a:pt x="0" y="8146"/>
                    </a:lnTo>
                  </a:path>
                </a:pathLst>
              </a:custGeom>
              <a:noFill/>
              <a:ln cap="flat" cmpd="sng" w="11900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g2a22183f815_0_822"/>
              <p:cNvSpPr/>
              <p:nvPr/>
            </p:nvSpPr>
            <p:spPr>
              <a:xfrm rot="-5400000">
                <a:off x="1200646" y="4178245"/>
                <a:ext cx="20" cy="195661"/>
              </a:xfrm>
              <a:custGeom>
                <a:rect b="b" l="l" r="r" t="t"/>
                <a:pathLst>
                  <a:path extrusionOk="0" fill="none" h="8071" w="1">
                    <a:moveTo>
                      <a:pt x="0" y="1"/>
                    </a:moveTo>
                    <a:lnTo>
                      <a:pt x="0" y="8071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g2a22183f815_0_822"/>
              <p:cNvSpPr/>
              <p:nvPr/>
            </p:nvSpPr>
            <p:spPr>
              <a:xfrm rot="-5400000">
                <a:off x="1200961" y="4217320"/>
                <a:ext cx="20" cy="197504"/>
              </a:xfrm>
              <a:custGeom>
                <a:rect b="b" l="l" r="r" t="t"/>
                <a:pathLst>
                  <a:path extrusionOk="0" fill="none" h="8147" w="1">
                    <a:moveTo>
                      <a:pt x="1" y="1"/>
                    </a:moveTo>
                    <a:lnTo>
                      <a:pt x="1" y="8146"/>
                    </a:lnTo>
                  </a:path>
                </a:pathLst>
              </a:custGeom>
              <a:noFill/>
              <a:ln cap="flat" cmpd="sng" w="11900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5" name="Google Shape;1435;g2a22183f815_0_822"/>
            <p:cNvGrpSpPr/>
            <p:nvPr/>
          </p:nvGrpSpPr>
          <p:grpSpPr>
            <a:xfrm>
              <a:off x="8408026" y="4165429"/>
              <a:ext cx="154943" cy="815818"/>
              <a:chOff x="935140" y="3490847"/>
              <a:chExt cx="154958" cy="953058"/>
            </a:xfrm>
          </p:grpSpPr>
          <p:sp>
            <p:nvSpPr>
              <p:cNvPr id="1436" name="Google Shape;1436;g2a22183f815_0_822"/>
              <p:cNvSpPr/>
              <p:nvPr/>
            </p:nvSpPr>
            <p:spPr>
              <a:xfrm rot="-5400000">
                <a:off x="536090" y="3889897"/>
                <a:ext cx="953058" cy="154958"/>
              </a:xfrm>
              <a:custGeom>
                <a:rect b="b" l="l" r="r" t="t"/>
                <a:pathLst>
                  <a:path extrusionOk="0" h="6392" w="48397">
                    <a:moveTo>
                      <a:pt x="1" y="0"/>
                    </a:moveTo>
                    <a:lnTo>
                      <a:pt x="1" y="6391"/>
                    </a:lnTo>
                    <a:lnTo>
                      <a:pt x="48397" y="6391"/>
                    </a:lnTo>
                    <a:lnTo>
                      <a:pt x="483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g2a22183f815_0_822"/>
              <p:cNvSpPr/>
              <p:nvPr/>
            </p:nvSpPr>
            <p:spPr>
              <a:xfrm rot="-5400000">
                <a:off x="1012609" y="3463795"/>
                <a:ext cx="20" cy="133091"/>
              </a:xfrm>
              <a:custGeom>
                <a:rect b="b" l="l" r="r" t="t"/>
                <a:pathLst>
                  <a:path extrusionOk="0" fill="none" h="5490" w="1">
                    <a:moveTo>
                      <a:pt x="1" y="0"/>
                    </a:moveTo>
                    <a:lnTo>
                      <a:pt x="1" y="5489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g2a22183f815_0_822"/>
              <p:cNvSpPr/>
              <p:nvPr/>
            </p:nvSpPr>
            <p:spPr>
              <a:xfrm rot="-5400000">
                <a:off x="1012912" y="3502862"/>
                <a:ext cx="20" cy="134910"/>
              </a:xfrm>
              <a:custGeom>
                <a:rect b="b" l="l" r="r" t="t"/>
                <a:pathLst>
                  <a:path extrusionOk="0" fill="none" h="5565" w="1">
                    <a:moveTo>
                      <a:pt x="1" y="0"/>
                    </a:moveTo>
                    <a:lnTo>
                      <a:pt x="1" y="5564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g2a22183f815_0_822"/>
              <p:cNvSpPr/>
              <p:nvPr/>
            </p:nvSpPr>
            <p:spPr>
              <a:xfrm rot="-5400000">
                <a:off x="1012306" y="4300541"/>
                <a:ext cx="20" cy="133697"/>
              </a:xfrm>
              <a:custGeom>
                <a:rect b="b" l="l" r="r" t="t"/>
                <a:pathLst>
                  <a:path extrusionOk="0" fill="none" h="5515" w="1">
                    <a:moveTo>
                      <a:pt x="0" y="0"/>
                    </a:moveTo>
                    <a:lnTo>
                      <a:pt x="0" y="5514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g2a22183f815_0_822"/>
              <p:cNvSpPr/>
              <p:nvPr/>
            </p:nvSpPr>
            <p:spPr>
              <a:xfrm rot="-5400000">
                <a:off x="1012609" y="4339608"/>
                <a:ext cx="20" cy="135516"/>
              </a:xfrm>
              <a:custGeom>
                <a:rect b="b" l="l" r="r" t="t"/>
                <a:pathLst>
                  <a:path extrusionOk="0" fill="none" h="5590" w="1">
                    <a:moveTo>
                      <a:pt x="0" y="0"/>
                    </a:moveTo>
                    <a:lnTo>
                      <a:pt x="0" y="5589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g2a22183f815_0_822"/>
              <p:cNvSpPr/>
              <p:nvPr/>
            </p:nvSpPr>
            <p:spPr>
              <a:xfrm rot="-5400000">
                <a:off x="705312" y="3915287"/>
                <a:ext cx="614977" cy="101697"/>
              </a:xfrm>
              <a:custGeom>
                <a:rect b="b" l="l" r="r" t="t"/>
                <a:pathLst>
                  <a:path extrusionOk="0" h="4195" w="31229">
                    <a:moveTo>
                      <a:pt x="11896" y="1"/>
                    </a:moveTo>
                    <a:cubicBezTo>
                      <a:pt x="9890" y="1"/>
                      <a:pt x="7888" y="33"/>
                      <a:pt x="5890" y="97"/>
                    </a:cubicBezTo>
                    <a:cubicBezTo>
                      <a:pt x="4386" y="147"/>
                      <a:pt x="2883" y="223"/>
                      <a:pt x="1454" y="674"/>
                    </a:cubicBezTo>
                    <a:cubicBezTo>
                      <a:pt x="827" y="874"/>
                      <a:pt x="176" y="1250"/>
                      <a:pt x="50" y="1877"/>
                    </a:cubicBezTo>
                    <a:cubicBezTo>
                      <a:pt x="0" y="2178"/>
                      <a:pt x="76" y="2478"/>
                      <a:pt x="251" y="2729"/>
                    </a:cubicBezTo>
                    <a:cubicBezTo>
                      <a:pt x="752" y="3506"/>
                      <a:pt x="1830" y="3631"/>
                      <a:pt x="2757" y="3656"/>
                    </a:cubicBezTo>
                    <a:cubicBezTo>
                      <a:pt x="9975" y="3932"/>
                      <a:pt x="17193" y="4107"/>
                      <a:pt x="24411" y="4183"/>
                    </a:cubicBezTo>
                    <a:cubicBezTo>
                      <a:pt x="24704" y="4187"/>
                      <a:pt x="25056" y="4195"/>
                      <a:pt x="25441" y="4195"/>
                    </a:cubicBezTo>
                    <a:cubicBezTo>
                      <a:pt x="27296" y="4195"/>
                      <a:pt x="29929" y="4009"/>
                      <a:pt x="30552" y="2328"/>
                    </a:cubicBezTo>
                    <a:cubicBezTo>
                      <a:pt x="31229" y="574"/>
                      <a:pt x="27970" y="649"/>
                      <a:pt x="27018" y="574"/>
                    </a:cubicBezTo>
                    <a:cubicBezTo>
                      <a:pt x="24662" y="398"/>
                      <a:pt x="22281" y="248"/>
                      <a:pt x="19925" y="173"/>
                    </a:cubicBezTo>
                    <a:cubicBezTo>
                      <a:pt x="17247" y="58"/>
                      <a:pt x="14569" y="1"/>
                      <a:pt x="118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2" name="Google Shape;1442;g2a22183f815_0_822"/>
            <p:cNvGrpSpPr/>
            <p:nvPr/>
          </p:nvGrpSpPr>
          <p:grpSpPr>
            <a:xfrm>
              <a:off x="8179667" y="4027852"/>
              <a:ext cx="227855" cy="953550"/>
              <a:chOff x="778994" y="3322536"/>
              <a:chExt cx="155564" cy="953550"/>
            </a:xfrm>
          </p:grpSpPr>
          <p:sp>
            <p:nvSpPr>
              <p:cNvPr id="1443" name="Google Shape;1443;g2a22183f815_0_822"/>
              <p:cNvSpPr/>
              <p:nvPr/>
            </p:nvSpPr>
            <p:spPr>
              <a:xfrm rot="-5400000">
                <a:off x="380001" y="3721529"/>
                <a:ext cx="953550" cy="155564"/>
              </a:xfrm>
              <a:custGeom>
                <a:rect b="b" l="l" r="r" t="t"/>
                <a:pathLst>
                  <a:path extrusionOk="0" h="6417" w="48422">
                    <a:moveTo>
                      <a:pt x="0" y="0"/>
                    </a:moveTo>
                    <a:lnTo>
                      <a:pt x="0" y="6416"/>
                    </a:lnTo>
                    <a:lnTo>
                      <a:pt x="48421" y="6416"/>
                    </a:lnTo>
                    <a:lnTo>
                      <a:pt x="484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g2a22183f815_0_822"/>
              <p:cNvSpPr/>
              <p:nvPr/>
            </p:nvSpPr>
            <p:spPr>
              <a:xfrm rot="-5400000">
                <a:off x="856766" y="3295180"/>
                <a:ext cx="20" cy="133697"/>
              </a:xfrm>
              <a:custGeom>
                <a:rect b="b" l="l" r="r" t="t"/>
                <a:pathLst>
                  <a:path extrusionOk="0" fill="none" h="5515" w="1">
                    <a:moveTo>
                      <a:pt x="0" y="0"/>
                    </a:moveTo>
                    <a:lnTo>
                      <a:pt x="0" y="5514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g2a22183f815_0_822"/>
              <p:cNvSpPr/>
              <p:nvPr/>
            </p:nvSpPr>
            <p:spPr>
              <a:xfrm rot="-5400000">
                <a:off x="856766" y="3334550"/>
                <a:ext cx="20" cy="134910"/>
              </a:xfrm>
              <a:custGeom>
                <a:rect b="b" l="l" r="r" t="t"/>
                <a:pathLst>
                  <a:path extrusionOk="0" fill="none" h="5565" w="1">
                    <a:moveTo>
                      <a:pt x="0" y="0"/>
                    </a:moveTo>
                    <a:lnTo>
                      <a:pt x="0" y="5564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g2a22183f815_0_822"/>
              <p:cNvSpPr/>
              <p:nvPr/>
            </p:nvSpPr>
            <p:spPr>
              <a:xfrm rot="-5400000">
                <a:off x="856766" y="4132742"/>
                <a:ext cx="20" cy="133697"/>
              </a:xfrm>
              <a:custGeom>
                <a:rect b="b" l="l" r="r" t="t"/>
                <a:pathLst>
                  <a:path extrusionOk="0" fill="none" h="5515" w="1">
                    <a:moveTo>
                      <a:pt x="1" y="0"/>
                    </a:moveTo>
                    <a:lnTo>
                      <a:pt x="1" y="5514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g2a22183f815_0_822"/>
              <p:cNvSpPr/>
              <p:nvPr/>
            </p:nvSpPr>
            <p:spPr>
              <a:xfrm rot="-5400000">
                <a:off x="856766" y="4172111"/>
                <a:ext cx="20" cy="134910"/>
              </a:xfrm>
              <a:custGeom>
                <a:rect b="b" l="l" r="r" t="t"/>
                <a:pathLst>
                  <a:path extrusionOk="0" fill="none" h="5565" w="1">
                    <a:moveTo>
                      <a:pt x="1" y="0"/>
                    </a:moveTo>
                    <a:lnTo>
                      <a:pt x="1" y="5564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g2a22183f815_0_822"/>
              <p:cNvSpPr/>
              <p:nvPr/>
            </p:nvSpPr>
            <p:spPr>
              <a:xfrm rot="-5400000">
                <a:off x="549885" y="3747326"/>
                <a:ext cx="614485" cy="101528"/>
              </a:xfrm>
              <a:custGeom>
                <a:rect b="b" l="l" r="r" t="t"/>
                <a:pathLst>
                  <a:path extrusionOk="0" h="4188" w="31204">
                    <a:moveTo>
                      <a:pt x="12086" y="1"/>
                    </a:moveTo>
                    <a:cubicBezTo>
                      <a:pt x="10014" y="1"/>
                      <a:pt x="7940" y="33"/>
                      <a:pt x="5865" y="99"/>
                    </a:cubicBezTo>
                    <a:cubicBezTo>
                      <a:pt x="4387" y="149"/>
                      <a:pt x="2858" y="225"/>
                      <a:pt x="1429" y="676"/>
                    </a:cubicBezTo>
                    <a:cubicBezTo>
                      <a:pt x="828" y="876"/>
                      <a:pt x="151" y="1227"/>
                      <a:pt x="51" y="1879"/>
                    </a:cubicBezTo>
                    <a:cubicBezTo>
                      <a:pt x="1" y="2154"/>
                      <a:pt x="76" y="2455"/>
                      <a:pt x="226" y="2706"/>
                    </a:cubicBezTo>
                    <a:cubicBezTo>
                      <a:pt x="728" y="3508"/>
                      <a:pt x="1805" y="3633"/>
                      <a:pt x="2758" y="3658"/>
                    </a:cubicBezTo>
                    <a:cubicBezTo>
                      <a:pt x="9976" y="3934"/>
                      <a:pt x="17194" y="4109"/>
                      <a:pt x="24412" y="4185"/>
                    </a:cubicBezTo>
                    <a:cubicBezTo>
                      <a:pt x="24634" y="4185"/>
                      <a:pt x="24890" y="4187"/>
                      <a:pt x="25168" y="4187"/>
                    </a:cubicBezTo>
                    <a:cubicBezTo>
                      <a:pt x="27022" y="4187"/>
                      <a:pt x="29877" y="4073"/>
                      <a:pt x="30552" y="2330"/>
                    </a:cubicBezTo>
                    <a:cubicBezTo>
                      <a:pt x="31204" y="550"/>
                      <a:pt x="27971" y="651"/>
                      <a:pt x="27018" y="575"/>
                    </a:cubicBezTo>
                    <a:cubicBezTo>
                      <a:pt x="24637" y="400"/>
                      <a:pt x="22282" y="250"/>
                      <a:pt x="19901" y="149"/>
                    </a:cubicBezTo>
                    <a:cubicBezTo>
                      <a:pt x="17302" y="52"/>
                      <a:pt x="14696" y="1"/>
                      <a:pt x="120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9" name="Google Shape;1449;g2a22183f815_0_822"/>
            <p:cNvGrpSpPr/>
            <p:nvPr/>
          </p:nvGrpSpPr>
          <p:grpSpPr>
            <a:xfrm rot="-643797">
              <a:off x="8874292" y="4014965"/>
              <a:ext cx="227856" cy="953539"/>
              <a:chOff x="778994" y="3322536"/>
              <a:chExt cx="155564" cy="953550"/>
            </a:xfrm>
          </p:grpSpPr>
          <p:sp>
            <p:nvSpPr>
              <p:cNvPr id="1450" name="Google Shape;1450;g2a22183f815_0_822"/>
              <p:cNvSpPr/>
              <p:nvPr/>
            </p:nvSpPr>
            <p:spPr>
              <a:xfrm rot="-5400000">
                <a:off x="380001" y="3721529"/>
                <a:ext cx="953550" cy="155564"/>
              </a:xfrm>
              <a:custGeom>
                <a:rect b="b" l="l" r="r" t="t"/>
                <a:pathLst>
                  <a:path extrusionOk="0" h="6417" w="48422">
                    <a:moveTo>
                      <a:pt x="0" y="0"/>
                    </a:moveTo>
                    <a:lnTo>
                      <a:pt x="0" y="6416"/>
                    </a:lnTo>
                    <a:lnTo>
                      <a:pt x="48421" y="6416"/>
                    </a:lnTo>
                    <a:lnTo>
                      <a:pt x="484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1" name="Google Shape;1451;g2a22183f815_0_822"/>
              <p:cNvSpPr/>
              <p:nvPr/>
            </p:nvSpPr>
            <p:spPr>
              <a:xfrm rot="-5400000">
                <a:off x="856766" y="3295180"/>
                <a:ext cx="20" cy="133697"/>
              </a:xfrm>
              <a:custGeom>
                <a:rect b="b" l="l" r="r" t="t"/>
                <a:pathLst>
                  <a:path extrusionOk="0" fill="none" h="5515" w="1">
                    <a:moveTo>
                      <a:pt x="0" y="0"/>
                    </a:moveTo>
                    <a:lnTo>
                      <a:pt x="0" y="5514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g2a22183f815_0_822"/>
              <p:cNvSpPr/>
              <p:nvPr/>
            </p:nvSpPr>
            <p:spPr>
              <a:xfrm rot="-5400000">
                <a:off x="856766" y="3334550"/>
                <a:ext cx="20" cy="134910"/>
              </a:xfrm>
              <a:custGeom>
                <a:rect b="b" l="l" r="r" t="t"/>
                <a:pathLst>
                  <a:path extrusionOk="0" fill="none" h="5565" w="1">
                    <a:moveTo>
                      <a:pt x="0" y="0"/>
                    </a:moveTo>
                    <a:lnTo>
                      <a:pt x="0" y="5564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g2a22183f815_0_822"/>
              <p:cNvSpPr/>
              <p:nvPr/>
            </p:nvSpPr>
            <p:spPr>
              <a:xfrm rot="-5400000">
                <a:off x="856766" y="4132742"/>
                <a:ext cx="20" cy="133697"/>
              </a:xfrm>
              <a:custGeom>
                <a:rect b="b" l="l" r="r" t="t"/>
                <a:pathLst>
                  <a:path extrusionOk="0" fill="none" h="5515" w="1">
                    <a:moveTo>
                      <a:pt x="1" y="0"/>
                    </a:moveTo>
                    <a:lnTo>
                      <a:pt x="1" y="5514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g2a22183f815_0_822"/>
              <p:cNvSpPr/>
              <p:nvPr/>
            </p:nvSpPr>
            <p:spPr>
              <a:xfrm rot="-5400000">
                <a:off x="856766" y="4172111"/>
                <a:ext cx="20" cy="134910"/>
              </a:xfrm>
              <a:custGeom>
                <a:rect b="b" l="l" r="r" t="t"/>
                <a:pathLst>
                  <a:path extrusionOk="0" fill="none" h="5565" w="1">
                    <a:moveTo>
                      <a:pt x="1" y="0"/>
                    </a:moveTo>
                    <a:lnTo>
                      <a:pt x="1" y="5564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5" name="Google Shape;1455;g2a22183f815_0_822"/>
              <p:cNvSpPr/>
              <p:nvPr/>
            </p:nvSpPr>
            <p:spPr>
              <a:xfrm rot="-5400000">
                <a:off x="549885" y="3747326"/>
                <a:ext cx="614485" cy="101528"/>
              </a:xfrm>
              <a:custGeom>
                <a:rect b="b" l="l" r="r" t="t"/>
                <a:pathLst>
                  <a:path extrusionOk="0" h="4188" w="31204">
                    <a:moveTo>
                      <a:pt x="12086" y="1"/>
                    </a:moveTo>
                    <a:cubicBezTo>
                      <a:pt x="10014" y="1"/>
                      <a:pt x="7940" y="33"/>
                      <a:pt x="5865" y="99"/>
                    </a:cubicBezTo>
                    <a:cubicBezTo>
                      <a:pt x="4387" y="149"/>
                      <a:pt x="2858" y="225"/>
                      <a:pt x="1429" y="676"/>
                    </a:cubicBezTo>
                    <a:cubicBezTo>
                      <a:pt x="828" y="876"/>
                      <a:pt x="151" y="1227"/>
                      <a:pt x="51" y="1879"/>
                    </a:cubicBezTo>
                    <a:cubicBezTo>
                      <a:pt x="1" y="2154"/>
                      <a:pt x="76" y="2455"/>
                      <a:pt x="226" y="2706"/>
                    </a:cubicBezTo>
                    <a:cubicBezTo>
                      <a:pt x="728" y="3508"/>
                      <a:pt x="1805" y="3633"/>
                      <a:pt x="2758" y="3658"/>
                    </a:cubicBezTo>
                    <a:cubicBezTo>
                      <a:pt x="9976" y="3934"/>
                      <a:pt x="17194" y="4109"/>
                      <a:pt x="24412" y="4185"/>
                    </a:cubicBezTo>
                    <a:cubicBezTo>
                      <a:pt x="24634" y="4185"/>
                      <a:pt x="24890" y="4187"/>
                      <a:pt x="25168" y="4187"/>
                    </a:cubicBezTo>
                    <a:cubicBezTo>
                      <a:pt x="27022" y="4187"/>
                      <a:pt x="29877" y="4073"/>
                      <a:pt x="30552" y="2330"/>
                    </a:cubicBezTo>
                    <a:cubicBezTo>
                      <a:pt x="31204" y="550"/>
                      <a:pt x="27971" y="651"/>
                      <a:pt x="27018" y="575"/>
                    </a:cubicBezTo>
                    <a:cubicBezTo>
                      <a:pt x="24637" y="400"/>
                      <a:pt x="22282" y="250"/>
                      <a:pt x="19901" y="149"/>
                    </a:cubicBezTo>
                    <a:cubicBezTo>
                      <a:pt x="17302" y="52"/>
                      <a:pt x="14696" y="1"/>
                      <a:pt x="120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56" name="Google Shape;1456;g2a22183f815_0_822"/>
          <p:cNvSpPr/>
          <p:nvPr/>
        </p:nvSpPr>
        <p:spPr>
          <a:xfrm rot="9830870">
            <a:off x="8246313" y="433445"/>
            <a:ext cx="555055" cy="376443"/>
          </a:xfrm>
          <a:custGeom>
            <a:rect b="b" l="l" r="r" t="t"/>
            <a:pathLst>
              <a:path extrusionOk="0" h="11303" w="16666">
                <a:moveTo>
                  <a:pt x="10610" y="0"/>
                </a:moveTo>
                <a:cubicBezTo>
                  <a:pt x="10533" y="0"/>
                  <a:pt x="10456" y="19"/>
                  <a:pt x="10385" y="56"/>
                </a:cubicBezTo>
                <a:lnTo>
                  <a:pt x="5053" y="2798"/>
                </a:lnTo>
                <a:cubicBezTo>
                  <a:pt x="4985" y="2834"/>
                  <a:pt x="4910" y="2851"/>
                  <a:pt x="4836" y="2851"/>
                </a:cubicBezTo>
                <a:cubicBezTo>
                  <a:pt x="4769" y="2851"/>
                  <a:pt x="4701" y="2837"/>
                  <a:pt x="4637" y="2811"/>
                </a:cubicBezTo>
                <a:cubicBezTo>
                  <a:pt x="2578" y="1938"/>
                  <a:pt x="1316" y="1761"/>
                  <a:pt x="621" y="1761"/>
                </a:cubicBezTo>
                <a:cubicBezTo>
                  <a:pt x="225" y="1761"/>
                  <a:pt x="0" y="2225"/>
                  <a:pt x="259" y="2518"/>
                </a:cubicBezTo>
                <a:cubicBezTo>
                  <a:pt x="1118" y="3513"/>
                  <a:pt x="3301" y="4257"/>
                  <a:pt x="4071" y="4495"/>
                </a:cubicBezTo>
                <a:cubicBezTo>
                  <a:pt x="4242" y="4550"/>
                  <a:pt x="4364" y="4693"/>
                  <a:pt x="4398" y="4864"/>
                </a:cubicBezTo>
                <a:lnTo>
                  <a:pt x="5346" y="10523"/>
                </a:lnTo>
                <a:cubicBezTo>
                  <a:pt x="5380" y="10694"/>
                  <a:pt x="5503" y="10837"/>
                  <a:pt x="5673" y="10891"/>
                </a:cubicBezTo>
                <a:lnTo>
                  <a:pt x="6874" y="11253"/>
                </a:lnTo>
                <a:cubicBezTo>
                  <a:pt x="6923" y="11268"/>
                  <a:pt x="6972" y="11275"/>
                  <a:pt x="7020" y="11275"/>
                </a:cubicBezTo>
                <a:cubicBezTo>
                  <a:pt x="7289" y="11275"/>
                  <a:pt x="7516" y="11047"/>
                  <a:pt x="7487" y="10769"/>
                </a:cubicBezTo>
                <a:lnTo>
                  <a:pt x="7105" y="6712"/>
                </a:lnTo>
                <a:cubicBezTo>
                  <a:pt x="7076" y="6426"/>
                  <a:pt x="7306" y="6200"/>
                  <a:pt x="7578" y="6200"/>
                </a:cubicBezTo>
                <a:cubicBezTo>
                  <a:pt x="7624" y="6200"/>
                  <a:pt x="7672" y="6207"/>
                  <a:pt x="7719" y="6221"/>
                </a:cubicBezTo>
                <a:lnTo>
                  <a:pt x="11435" y="7359"/>
                </a:lnTo>
                <a:cubicBezTo>
                  <a:pt x="11565" y="7400"/>
                  <a:pt x="11667" y="7489"/>
                  <a:pt x="11722" y="7605"/>
                </a:cubicBezTo>
                <a:lnTo>
                  <a:pt x="13379" y="11028"/>
                </a:lnTo>
                <a:cubicBezTo>
                  <a:pt x="13433" y="11137"/>
                  <a:pt x="13529" y="11226"/>
                  <a:pt x="13645" y="11266"/>
                </a:cubicBezTo>
                <a:lnTo>
                  <a:pt x="13658" y="11273"/>
                </a:lnTo>
                <a:cubicBezTo>
                  <a:pt x="13714" y="11293"/>
                  <a:pt x="13770" y="11303"/>
                  <a:pt x="13825" y="11303"/>
                </a:cubicBezTo>
                <a:cubicBezTo>
                  <a:pt x="14122" y="11303"/>
                  <a:pt x="14372" y="11025"/>
                  <a:pt x="14286" y="10714"/>
                </a:cubicBezTo>
                <a:lnTo>
                  <a:pt x="13440" y="7625"/>
                </a:lnTo>
                <a:cubicBezTo>
                  <a:pt x="13386" y="7421"/>
                  <a:pt x="13474" y="7202"/>
                  <a:pt x="13665" y="7100"/>
                </a:cubicBezTo>
                <a:lnTo>
                  <a:pt x="16331" y="5621"/>
                </a:lnTo>
                <a:cubicBezTo>
                  <a:pt x="16665" y="5436"/>
                  <a:pt x="16652" y="4966"/>
                  <a:pt x="16311" y="4795"/>
                </a:cubicBezTo>
                <a:cubicBezTo>
                  <a:pt x="16243" y="4765"/>
                  <a:pt x="16172" y="4750"/>
                  <a:pt x="16101" y="4750"/>
                </a:cubicBezTo>
                <a:cubicBezTo>
                  <a:pt x="16042" y="4750"/>
                  <a:pt x="15984" y="4760"/>
                  <a:pt x="15929" y="4782"/>
                </a:cubicBezTo>
                <a:lnTo>
                  <a:pt x="12288" y="6111"/>
                </a:lnTo>
                <a:cubicBezTo>
                  <a:pt x="12233" y="6132"/>
                  <a:pt x="12175" y="6142"/>
                  <a:pt x="12117" y="6142"/>
                </a:cubicBezTo>
                <a:cubicBezTo>
                  <a:pt x="12040" y="6142"/>
                  <a:pt x="11963" y="6123"/>
                  <a:pt x="11892" y="6084"/>
                </a:cubicBezTo>
                <a:lnTo>
                  <a:pt x="8565" y="4311"/>
                </a:lnTo>
                <a:cubicBezTo>
                  <a:pt x="8258" y="4141"/>
                  <a:pt x="8231" y="3718"/>
                  <a:pt x="8517" y="3520"/>
                </a:cubicBezTo>
                <a:lnTo>
                  <a:pt x="11633" y="1352"/>
                </a:lnTo>
                <a:cubicBezTo>
                  <a:pt x="11899" y="1168"/>
                  <a:pt x="11899" y="779"/>
                  <a:pt x="11626" y="595"/>
                </a:cubicBezTo>
                <a:lnTo>
                  <a:pt x="10876" y="84"/>
                </a:lnTo>
                <a:cubicBezTo>
                  <a:pt x="10794" y="28"/>
                  <a:pt x="10702" y="0"/>
                  <a:pt x="106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7" name="Google Shape;1457;g2a22183f815_0_8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550" y="1566888"/>
            <a:ext cx="3983950" cy="1932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2a22183f815_0_860"/>
          <p:cNvSpPr txBox="1"/>
          <p:nvPr>
            <p:ph type="title"/>
          </p:nvPr>
        </p:nvSpPr>
        <p:spPr>
          <a:xfrm>
            <a:off x="713250" y="343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DEMO</a:t>
            </a:r>
            <a:endParaRPr/>
          </a:p>
        </p:txBody>
      </p:sp>
      <p:grpSp>
        <p:nvGrpSpPr>
          <p:cNvPr id="1463" name="Google Shape;1463;g2a22183f815_0_860"/>
          <p:cNvGrpSpPr/>
          <p:nvPr/>
        </p:nvGrpSpPr>
        <p:grpSpPr>
          <a:xfrm>
            <a:off x="8234426" y="4002090"/>
            <a:ext cx="781295" cy="979301"/>
            <a:chOff x="-18049" y="4002090"/>
            <a:chExt cx="781295" cy="979301"/>
          </a:xfrm>
        </p:grpSpPr>
        <p:grpSp>
          <p:nvGrpSpPr>
            <p:cNvPr id="1464" name="Google Shape;1464;g2a22183f815_0_860"/>
            <p:cNvGrpSpPr/>
            <p:nvPr/>
          </p:nvGrpSpPr>
          <p:grpSpPr>
            <a:xfrm>
              <a:off x="133890" y="4027841"/>
              <a:ext cx="227855" cy="953550"/>
              <a:chOff x="1087044" y="3399041"/>
              <a:chExt cx="227855" cy="953550"/>
            </a:xfrm>
          </p:grpSpPr>
          <p:sp>
            <p:nvSpPr>
              <p:cNvPr id="1465" name="Google Shape;1465;g2a22183f815_0_860"/>
              <p:cNvSpPr/>
              <p:nvPr/>
            </p:nvSpPr>
            <p:spPr>
              <a:xfrm rot="-5400000">
                <a:off x="724196" y="3761888"/>
                <a:ext cx="953550" cy="227855"/>
              </a:xfrm>
              <a:custGeom>
                <a:rect b="b" l="l" r="r" t="t"/>
                <a:pathLst>
                  <a:path extrusionOk="0" h="9399" w="48422">
                    <a:moveTo>
                      <a:pt x="0" y="0"/>
                    </a:moveTo>
                    <a:lnTo>
                      <a:pt x="0" y="9399"/>
                    </a:lnTo>
                    <a:lnTo>
                      <a:pt x="48422" y="9399"/>
                    </a:lnTo>
                    <a:lnTo>
                      <a:pt x="484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g2a22183f815_0_860"/>
              <p:cNvSpPr/>
              <p:nvPr/>
            </p:nvSpPr>
            <p:spPr>
              <a:xfrm rot="-5400000">
                <a:off x="861522" y="3817033"/>
                <a:ext cx="678170" cy="116582"/>
              </a:xfrm>
              <a:custGeom>
                <a:rect b="b" l="l" r="r" t="t"/>
                <a:pathLst>
                  <a:path extrusionOk="0" h="4809" w="34438">
                    <a:moveTo>
                      <a:pt x="19823" y="16"/>
                    </a:moveTo>
                    <a:cubicBezTo>
                      <a:pt x="14370" y="16"/>
                      <a:pt x="8916" y="300"/>
                      <a:pt x="3485" y="853"/>
                    </a:cubicBezTo>
                    <a:cubicBezTo>
                      <a:pt x="2382" y="978"/>
                      <a:pt x="1204" y="1154"/>
                      <a:pt x="427" y="1956"/>
                    </a:cubicBezTo>
                    <a:cubicBezTo>
                      <a:pt x="201" y="2206"/>
                      <a:pt x="1" y="2532"/>
                      <a:pt x="26" y="2883"/>
                    </a:cubicBezTo>
                    <a:cubicBezTo>
                      <a:pt x="76" y="3560"/>
                      <a:pt x="853" y="3911"/>
                      <a:pt x="1530" y="4086"/>
                    </a:cubicBezTo>
                    <a:cubicBezTo>
                      <a:pt x="4111" y="4738"/>
                      <a:pt x="6818" y="4788"/>
                      <a:pt x="9500" y="4788"/>
                    </a:cubicBezTo>
                    <a:cubicBezTo>
                      <a:pt x="11269" y="4802"/>
                      <a:pt x="13040" y="4809"/>
                      <a:pt x="14812" y="4809"/>
                    </a:cubicBezTo>
                    <a:cubicBezTo>
                      <a:pt x="19091" y="4809"/>
                      <a:pt x="23374" y="4773"/>
                      <a:pt x="27645" y="4738"/>
                    </a:cubicBezTo>
                    <a:cubicBezTo>
                      <a:pt x="28898" y="4738"/>
                      <a:pt x="30126" y="4738"/>
                      <a:pt x="31379" y="4587"/>
                    </a:cubicBezTo>
                    <a:cubicBezTo>
                      <a:pt x="32081" y="4487"/>
                      <a:pt x="32833" y="4337"/>
                      <a:pt x="33410" y="3936"/>
                    </a:cubicBezTo>
                    <a:cubicBezTo>
                      <a:pt x="34011" y="3535"/>
                      <a:pt x="34437" y="2808"/>
                      <a:pt x="34312" y="2106"/>
                    </a:cubicBezTo>
                    <a:cubicBezTo>
                      <a:pt x="33961" y="1"/>
                      <a:pt x="29299" y="302"/>
                      <a:pt x="27921" y="226"/>
                    </a:cubicBezTo>
                    <a:cubicBezTo>
                      <a:pt x="25224" y="85"/>
                      <a:pt x="22524" y="16"/>
                      <a:pt x="19823" y="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7" name="Google Shape;1467;g2a22183f815_0_860"/>
              <p:cNvSpPr/>
              <p:nvPr/>
            </p:nvSpPr>
            <p:spPr>
              <a:xfrm rot="-5400000">
                <a:off x="1200949" y="3341007"/>
                <a:ext cx="20" cy="195055"/>
              </a:xfrm>
              <a:custGeom>
                <a:rect b="b" l="l" r="r" t="t"/>
                <a:pathLst>
                  <a:path extrusionOk="0" fill="none" h="8046" w="1">
                    <a:moveTo>
                      <a:pt x="1" y="1"/>
                    </a:moveTo>
                    <a:lnTo>
                      <a:pt x="1" y="8046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8" name="Google Shape;1468;g2a22183f815_0_860"/>
              <p:cNvSpPr/>
              <p:nvPr/>
            </p:nvSpPr>
            <p:spPr>
              <a:xfrm rot="-5400000">
                <a:off x="1200961" y="3380250"/>
                <a:ext cx="20" cy="197504"/>
              </a:xfrm>
              <a:custGeom>
                <a:rect b="b" l="l" r="r" t="t"/>
                <a:pathLst>
                  <a:path extrusionOk="0" fill="none" h="8147" w="1">
                    <a:moveTo>
                      <a:pt x="0" y="1"/>
                    </a:moveTo>
                    <a:lnTo>
                      <a:pt x="0" y="8146"/>
                    </a:lnTo>
                  </a:path>
                </a:pathLst>
              </a:custGeom>
              <a:noFill/>
              <a:ln cap="flat" cmpd="sng" w="11900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g2a22183f815_0_860"/>
              <p:cNvSpPr/>
              <p:nvPr/>
            </p:nvSpPr>
            <p:spPr>
              <a:xfrm rot="-5400000">
                <a:off x="1200646" y="4178245"/>
                <a:ext cx="20" cy="195661"/>
              </a:xfrm>
              <a:custGeom>
                <a:rect b="b" l="l" r="r" t="t"/>
                <a:pathLst>
                  <a:path extrusionOk="0" fill="none" h="8071" w="1">
                    <a:moveTo>
                      <a:pt x="0" y="1"/>
                    </a:moveTo>
                    <a:lnTo>
                      <a:pt x="0" y="8071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g2a22183f815_0_860"/>
              <p:cNvSpPr/>
              <p:nvPr/>
            </p:nvSpPr>
            <p:spPr>
              <a:xfrm rot="-5400000">
                <a:off x="1200961" y="4217320"/>
                <a:ext cx="20" cy="197504"/>
              </a:xfrm>
              <a:custGeom>
                <a:rect b="b" l="l" r="r" t="t"/>
                <a:pathLst>
                  <a:path extrusionOk="0" fill="none" h="8147" w="1">
                    <a:moveTo>
                      <a:pt x="1" y="1"/>
                    </a:moveTo>
                    <a:lnTo>
                      <a:pt x="1" y="8146"/>
                    </a:lnTo>
                  </a:path>
                </a:pathLst>
              </a:custGeom>
              <a:noFill/>
              <a:ln cap="flat" cmpd="sng" w="11900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1" name="Google Shape;1471;g2a22183f815_0_860"/>
            <p:cNvGrpSpPr/>
            <p:nvPr/>
          </p:nvGrpSpPr>
          <p:grpSpPr>
            <a:xfrm>
              <a:off x="-18049" y="4165429"/>
              <a:ext cx="154943" cy="815818"/>
              <a:chOff x="935140" y="3490847"/>
              <a:chExt cx="154958" cy="953058"/>
            </a:xfrm>
          </p:grpSpPr>
          <p:sp>
            <p:nvSpPr>
              <p:cNvPr id="1472" name="Google Shape;1472;g2a22183f815_0_860"/>
              <p:cNvSpPr/>
              <p:nvPr/>
            </p:nvSpPr>
            <p:spPr>
              <a:xfrm rot="-5400000">
                <a:off x="536090" y="3889897"/>
                <a:ext cx="953058" cy="154958"/>
              </a:xfrm>
              <a:custGeom>
                <a:rect b="b" l="l" r="r" t="t"/>
                <a:pathLst>
                  <a:path extrusionOk="0" h="6392" w="48397">
                    <a:moveTo>
                      <a:pt x="1" y="0"/>
                    </a:moveTo>
                    <a:lnTo>
                      <a:pt x="1" y="6391"/>
                    </a:lnTo>
                    <a:lnTo>
                      <a:pt x="48397" y="6391"/>
                    </a:lnTo>
                    <a:lnTo>
                      <a:pt x="483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g2a22183f815_0_860"/>
              <p:cNvSpPr/>
              <p:nvPr/>
            </p:nvSpPr>
            <p:spPr>
              <a:xfrm rot="-5400000">
                <a:off x="1012609" y="3463795"/>
                <a:ext cx="20" cy="133091"/>
              </a:xfrm>
              <a:custGeom>
                <a:rect b="b" l="l" r="r" t="t"/>
                <a:pathLst>
                  <a:path extrusionOk="0" fill="none" h="5490" w="1">
                    <a:moveTo>
                      <a:pt x="1" y="0"/>
                    </a:moveTo>
                    <a:lnTo>
                      <a:pt x="1" y="5489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g2a22183f815_0_860"/>
              <p:cNvSpPr/>
              <p:nvPr/>
            </p:nvSpPr>
            <p:spPr>
              <a:xfrm rot="-5400000">
                <a:off x="1012912" y="3502862"/>
                <a:ext cx="20" cy="134910"/>
              </a:xfrm>
              <a:custGeom>
                <a:rect b="b" l="l" r="r" t="t"/>
                <a:pathLst>
                  <a:path extrusionOk="0" fill="none" h="5565" w="1">
                    <a:moveTo>
                      <a:pt x="1" y="0"/>
                    </a:moveTo>
                    <a:lnTo>
                      <a:pt x="1" y="5564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g2a22183f815_0_860"/>
              <p:cNvSpPr/>
              <p:nvPr/>
            </p:nvSpPr>
            <p:spPr>
              <a:xfrm rot="-5400000">
                <a:off x="1012306" y="4300541"/>
                <a:ext cx="20" cy="133697"/>
              </a:xfrm>
              <a:custGeom>
                <a:rect b="b" l="l" r="r" t="t"/>
                <a:pathLst>
                  <a:path extrusionOk="0" fill="none" h="5515" w="1">
                    <a:moveTo>
                      <a:pt x="0" y="0"/>
                    </a:moveTo>
                    <a:lnTo>
                      <a:pt x="0" y="5514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g2a22183f815_0_860"/>
              <p:cNvSpPr/>
              <p:nvPr/>
            </p:nvSpPr>
            <p:spPr>
              <a:xfrm rot="-5400000">
                <a:off x="1012609" y="4339608"/>
                <a:ext cx="20" cy="135516"/>
              </a:xfrm>
              <a:custGeom>
                <a:rect b="b" l="l" r="r" t="t"/>
                <a:pathLst>
                  <a:path extrusionOk="0" fill="none" h="5590" w="1">
                    <a:moveTo>
                      <a:pt x="0" y="0"/>
                    </a:moveTo>
                    <a:lnTo>
                      <a:pt x="0" y="5589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g2a22183f815_0_860"/>
              <p:cNvSpPr/>
              <p:nvPr/>
            </p:nvSpPr>
            <p:spPr>
              <a:xfrm rot="-5400000">
                <a:off x="705312" y="3915287"/>
                <a:ext cx="614977" cy="101697"/>
              </a:xfrm>
              <a:custGeom>
                <a:rect b="b" l="l" r="r" t="t"/>
                <a:pathLst>
                  <a:path extrusionOk="0" h="4195" w="31229">
                    <a:moveTo>
                      <a:pt x="11896" y="1"/>
                    </a:moveTo>
                    <a:cubicBezTo>
                      <a:pt x="9890" y="1"/>
                      <a:pt x="7888" y="33"/>
                      <a:pt x="5890" y="97"/>
                    </a:cubicBezTo>
                    <a:cubicBezTo>
                      <a:pt x="4386" y="147"/>
                      <a:pt x="2883" y="223"/>
                      <a:pt x="1454" y="674"/>
                    </a:cubicBezTo>
                    <a:cubicBezTo>
                      <a:pt x="827" y="874"/>
                      <a:pt x="176" y="1250"/>
                      <a:pt x="50" y="1877"/>
                    </a:cubicBezTo>
                    <a:cubicBezTo>
                      <a:pt x="0" y="2178"/>
                      <a:pt x="76" y="2478"/>
                      <a:pt x="251" y="2729"/>
                    </a:cubicBezTo>
                    <a:cubicBezTo>
                      <a:pt x="752" y="3506"/>
                      <a:pt x="1830" y="3631"/>
                      <a:pt x="2757" y="3656"/>
                    </a:cubicBezTo>
                    <a:cubicBezTo>
                      <a:pt x="9975" y="3932"/>
                      <a:pt x="17193" y="4107"/>
                      <a:pt x="24411" y="4183"/>
                    </a:cubicBezTo>
                    <a:cubicBezTo>
                      <a:pt x="24704" y="4187"/>
                      <a:pt x="25056" y="4195"/>
                      <a:pt x="25441" y="4195"/>
                    </a:cubicBezTo>
                    <a:cubicBezTo>
                      <a:pt x="27296" y="4195"/>
                      <a:pt x="29929" y="4009"/>
                      <a:pt x="30552" y="2328"/>
                    </a:cubicBezTo>
                    <a:cubicBezTo>
                      <a:pt x="31229" y="574"/>
                      <a:pt x="27970" y="649"/>
                      <a:pt x="27018" y="574"/>
                    </a:cubicBezTo>
                    <a:cubicBezTo>
                      <a:pt x="24662" y="398"/>
                      <a:pt x="22281" y="248"/>
                      <a:pt x="19925" y="173"/>
                    </a:cubicBezTo>
                    <a:cubicBezTo>
                      <a:pt x="17247" y="58"/>
                      <a:pt x="14569" y="1"/>
                      <a:pt x="118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8" name="Google Shape;1478;g2a22183f815_0_860"/>
            <p:cNvGrpSpPr/>
            <p:nvPr/>
          </p:nvGrpSpPr>
          <p:grpSpPr>
            <a:xfrm rot="-643797">
              <a:off x="448617" y="4014965"/>
              <a:ext cx="227856" cy="953539"/>
              <a:chOff x="778994" y="3322536"/>
              <a:chExt cx="155564" cy="953550"/>
            </a:xfrm>
          </p:grpSpPr>
          <p:sp>
            <p:nvSpPr>
              <p:cNvPr id="1479" name="Google Shape;1479;g2a22183f815_0_860"/>
              <p:cNvSpPr/>
              <p:nvPr/>
            </p:nvSpPr>
            <p:spPr>
              <a:xfrm rot="-5400000">
                <a:off x="380001" y="3721529"/>
                <a:ext cx="953550" cy="155564"/>
              </a:xfrm>
              <a:custGeom>
                <a:rect b="b" l="l" r="r" t="t"/>
                <a:pathLst>
                  <a:path extrusionOk="0" h="6417" w="48422">
                    <a:moveTo>
                      <a:pt x="0" y="0"/>
                    </a:moveTo>
                    <a:lnTo>
                      <a:pt x="0" y="6416"/>
                    </a:lnTo>
                    <a:lnTo>
                      <a:pt x="48421" y="6416"/>
                    </a:lnTo>
                    <a:lnTo>
                      <a:pt x="484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g2a22183f815_0_860"/>
              <p:cNvSpPr/>
              <p:nvPr/>
            </p:nvSpPr>
            <p:spPr>
              <a:xfrm rot="-5400000">
                <a:off x="856766" y="3295180"/>
                <a:ext cx="20" cy="133697"/>
              </a:xfrm>
              <a:custGeom>
                <a:rect b="b" l="l" r="r" t="t"/>
                <a:pathLst>
                  <a:path extrusionOk="0" fill="none" h="5515" w="1">
                    <a:moveTo>
                      <a:pt x="0" y="0"/>
                    </a:moveTo>
                    <a:lnTo>
                      <a:pt x="0" y="5514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g2a22183f815_0_860"/>
              <p:cNvSpPr/>
              <p:nvPr/>
            </p:nvSpPr>
            <p:spPr>
              <a:xfrm rot="-5400000">
                <a:off x="856766" y="3334550"/>
                <a:ext cx="20" cy="134910"/>
              </a:xfrm>
              <a:custGeom>
                <a:rect b="b" l="l" r="r" t="t"/>
                <a:pathLst>
                  <a:path extrusionOk="0" fill="none" h="5565" w="1">
                    <a:moveTo>
                      <a:pt x="0" y="0"/>
                    </a:moveTo>
                    <a:lnTo>
                      <a:pt x="0" y="5564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g2a22183f815_0_860"/>
              <p:cNvSpPr/>
              <p:nvPr/>
            </p:nvSpPr>
            <p:spPr>
              <a:xfrm rot="-5400000">
                <a:off x="856766" y="4132742"/>
                <a:ext cx="20" cy="133697"/>
              </a:xfrm>
              <a:custGeom>
                <a:rect b="b" l="l" r="r" t="t"/>
                <a:pathLst>
                  <a:path extrusionOk="0" fill="none" h="5515" w="1">
                    <a:moveTo>
                      <a:pt x="1" y="0"/>
                    </a:moveTo>
                    <a:lnTo>
                      <a:pt x="1" y="5514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g2a22183f815_0_860"/>
              <p:cNvSpPr/>
              <p:nvPr/>
            </p:nvSpPr>
            <p:spPr>
              <a:xfrm rot="-5400000">
                <a:off x="856766" y="4172111"/>
                <a:ext cx="20" cy="134910"/>
              </a:xfrm>
              <a:custGeom>
                <a:rect b="b" l="l" r="r" t="t"/>
                <a:pathLst>
                  <a:path extrusionOk="0" fill="none" h="5565" w="1">
                    <a:moveTo>
                      <a:pt x="1" y="0"/>
                    </a:moveTo>
                    <a:lnTo>
                      <a:pt x="1" y="5564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g2a22183f815_0_860"/>
              <p:cNvSpPr/>
              <p:nvPr/>
            </p:nvSpPr>
            <p:spPr>
              <a:xfrm rot="-5400000">
                <a:off x="549885" y="3747326"/>
                <a:ext cx="614485" cy="101528"/>
              </a:xfrm>
              <a:custGeom>
                <a:rect b="b" l="l" r="r" t="t"/>
                <a:pathLst>
                  <a:path extrusionOk="0" h="4188" w="31204">
                    <a:moveTo>
                      <a:pt x="12086" y="1"/>
                    </a:moveTo>
                    <a:cubicBezTo>
                      <a:pt x="10014" y="1"/>
                      <a:pt x="7940" y="33"/>
                      <a:pt x="5865" y="99"/>
                    </a:cubicBezTo>
                    <a:cubicBezTo>
                      <a:pt x="4387" y="149"/>
                      <a:pt x="2858" y="225"/>
                      <a:pt x="1429" y="676"/>
                    </a:cubicBezTo>
                    <a:cubicBezTo>
                      <a:pt x="828" y="876"/>
                      <a:pt x="151" y="1227"/>
                      <a:pt x="51" y="1879"/>
                    </a:cubicBezTo>
                    <a:cubicBezTo>
                      <a:pt x="1" y="2154"/>
                      <a:pt x="76" y="2455"/>
                      <a:pt x="226" y="2706"/>
                    </a:cubicBezTo>
                    <a:cubicBezTo>
                      <a:pt x="728" y="3508"/>
                      <a:pt x="1805" y="3633"/>
                      <a:pt x="2758" y="3658"/>
                    </a:cubicBezTo>
                    <a:cubicBezTo>
                      <a:pt x="9976" y="3934"/>
                      <a:pt x="17194" y="4109"/>
                      <a:pt x="24412" y="4185"/>
                    </a:cubicBezTo>
                    <a:cubicBezTo>
                      <a:pt x="24634" y="4185"/>
                      <a:pt x="24890" y="4187"/>
                      <a:pt x="25168" y="4187"/>
                    </a:cubicBezTo>
                    <a:cubicBezTo>
                      <a:pt x="27022" y="4187"/>
                      <a:pt x="29877" y="4073"/>
                      <a:pt x="30552" y="2330"/>
                    </a:cubicBezTo>
                    <a:cubicBezTo>
                      <a:pt x="31204" y="550"/>
                      <a:pt x="27971" y="651"/>
                      <a:pt x="27018" y="575"/>
                    </a:cubicBezTo>
                    <a:cubicBezTo>
                      <a:pt x="24637" y="400"/>
                      <a:pt x="22282" y="250"/>
                      <a:pt x="19901" y="149"/>
                    </a:cubicBezTo>
                    <a:cubicBezTo>
                      <a:pt x="17302" y="52"/>
                      <a:pt x="14696" y="1"/>
                      <a:pt x="120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85" name="Google Shape;1485;g2a22183f815_0_860"/>
          <p:cNvSpPr/>
          <p:nvPr/>
        </p:nvSpPr>
        <p:spPr>
          <a:xfrm>
            <a:off x="6790175" y="-386003"/>
            <a:ext cx="3344575" cy="1792300"/>
          </a:xfrm>
          <a:custGeom>
            <a:rect b="b" l="l" r="r" t="t"/>
            <a:pathLst>
              <a:path extrusionOk="0" h="71692" w="133783">
                <a:moveTo>
                  <a:pt x="0" y="142"/>
                </a:moveTo>
                <a:cubicBezTo>
                  <a:pt x="5041" y="142"/>
                  <a:pt x="11696" y="-427"/>
                  <a:pt x="14720" y="3606"/>
                </a:cubicBezTo>
                <a:cubicBezTo>
                  <a:pt x="19069" y="9404"/>
                  <a:pt x="13268" y="21092"/>
                  <a:pt x="19483" y="24821"/>
                </a:cubicBezTo>
                <a:cubicBezTo>
                  <a:pt x="26414" y="28980"/>
                  <a:pt x="35956" y="22167"/>
                  <a:pt x="43728" y="24388"/>
                </a:cubicBezTo>
                <a:cubicBezTo>
                  <a:pt x="50368" y="26285"/>
                  <a:pt x="47427" y="38691"/>
                  <a:pt x="52820" y="43005"/>
                </a:cubicBezTo>
                <a:cubicBezTo>
                  <a:pt x="60271" y="48966"/>
                  <a:pt x="72859" y="40472"/>
                  <a:pt x="81395" y="44737"/>
                </a:cubicBezTo>
                <a:cubicBezTo>
                  <a:pt x="90809" y="49440"/>
                  <a:pt x="96690" y="59215"/>
                  <a:pt x="104775" y="65951"/>
                </a:cubicBezTo>
                <a:cubicBezTo>
                  <a:pt x="112244" y="72174"/>
                  <a:pt x="125087" y="73330"/>
                  <a:pt x="133783" y="6898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6" name="Google Shape;1486;g2a22183f815_0_860" title="6조_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900" y="460201"/>
            <a:ext cx="7544225" cy="44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2a2e5bf201e_0_1476"/>
          <p:cNvSpPr txBox="1"/>
          <p:nvPr>
            <p:ph type="title"/>
          </p:nvPr>
        </p:nvSpPr>
        <p:spPr>
          <a:xfrm>
            <a:off x="4129375" y="2140925"/>
            <a:ext cx="43014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"/>
              <a:t>결론 및 토의</a:t>
            </a:r>
            <a:endParaRPr/>
          </a:p>
        </p:txBody>
      </p:sp>
      <p:sp>
        <p:nvSpPr>
          <p:cNvPr id="1492" name="Google Shape;1492;g2a2e5bf201e_0_1476"/>
          <p:cNvSpPr txBox="1"/>
          <p:nvPr>
            <p:ph idx="2" type="title"/>
          </p:nvPr>
        </p:nvSpPr>
        <p:spPr>
          <a:xfrm>
            <a:off x="5430675" y="901025"/>
            <a:ext cx="15078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93" name="Google Shape;1493;g2a2e5bf201e_0_1476"/>
          <p:cNvSpPr txBox="1"/>
          <p:nvPr>
            <p:ph idx="1" type="subTitle"/>
          </p:nvPr>
        </p:nvSpPr>
        <p:spPr>
          <a:xfrm>
            <a:off x="4129375" y="3529524"/>
            <a:ext cx="43014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프로젝트의 결론에 대해 논의</a:t>
            </a:r>
            <a:endParaRPr/>
          </a:p>
        </p:txBody>
      </p:sp>
      <p:grpSp>
        <p:nvGrpSpPr>
          <p:cNvPr id="1494" name="Google Shape;1494;g2a2e5bf201e_0_1476"/>
          <p:cNvGrpSpPr/>
          <p:nvPr/>
        </p:nvGrpSpPr>
        <p:grpSpPr>
          <a:xfrm>
            <a:off x="269465" y="671258"/>
            <a:ext cx="3539125" cy="3385522"/>
            <a:chOff x="455675" y="1460925"/>
            <a:chExt cx="3170975" cy="3033350"/>
          </a:xfrm>
        </p:grpSpPr>
        <p:sp>
          <p:nvSpPr>
            <p:cNvPr id="1495" name="Google Shape;1495;g2a2e5bf201e_0_1476"/>
            <p:cNvSpPr/>
            <p:nvPr/>
          </p:nvSpPr>
          <p:spPr>
            <a:xfrm>
              <a:off x="1008109" y="1881245"/>
              <a:ext cx="2569850" cy="2456925"/>
            </a:xfrm>
            <a:custGeom>
              <a:rect b="b" l="l" r="r" t="t"/>
              <a:pathLst>
                <a:path extrusionOk="0" fill="none" h="98277" w="102794">
                  <a:moveTo>
                    <a:pt x="42687" y="84004"/>
                  </a:moveTo>
                  <a:cubicBezTo>
                    <a:pt x="49493" y="75879"/>
                    <a:pt x="61393" y="72797"/>
                    <a:pt x="71974" y="72846"/>
                  </a:cubicBezTo>
                  <a:cubicBezTo>
                    <a:pt x="76259" y="72879"/>
                    <a:pt x="82917" y="76901"/>
                    <a:pt x="86444" y="79340"/>
                  </a:cubicBezTo>
                  <a:cubicBezTo>
                    <a:pt x="89971" y="81763"/>
                    <a:pt x="92443" y="85998"/>
                    <a:pt x="91949" y="90250"/>
                  </a:cubicBezTo>
                  <a:cubicBezTo>
                    <a:pt x="91438" y="94486"/>
                    <a:pt x="87433" y="98277"/>
                    <a:pt x="83197" y="97799"/>
                  </a:cubicBezTo>
                  <a:cubicBezTo>
                    <a:pt x="78863" y="97288"/>
                    <a:pt x="75847" y="92657"/>
                    <a:pt x="76028" y="88289"/>
                  </a:cubicBezTo>
                  <a:cubicBezTo>
                    <a:pt x="76226" y="83938"/>
                    <a:pt x="78929" y="80032"/>
                    <a:pt x="82192" y="77148"/>
                  </a:cubicBezTo>
                  <a:cubicBezTo>
                    <a:pt x="85472" y="74264"/>
                    <a:pt x="89345" y="72171"/>
                    <a:pt x="92905" y="69665"/>
                  </a:cubicBezTo>
                  <a:cubicBezTo>
                    <a:pt x="96481" y="67144"/>
                    <a:pt x="99860" y="64045"/>
                    <a:pt x="101425" y="59975"/>
                  </a:cubicBezTo>
                  <a:cubicBezTo>
                    <a:pt x="102793" y="56464"/>
                    <a:pt x="102678" y="52525"/>
                    <a:pt x="101986" y="48817"/>
                  </a:cubicBezTo>
                  <a:cubicBezTo>
                    <a:pt x="101277" y="45142"/>
                    <a:pt x="99942" y="41450"/>
                    <a:pt x="97305" y="38796"/>
                  </a:cubicBezTo>
                  <a:cubicBezTo>
                    <a:pt x="93465" y="34907"/>
                    <a:pt x="87581" y="33885"/>
                    <a:pt x="82126" y="34050"/>
                  </a:cubicBezTo>
                  <a:cubicBezTo>
                    <a:pt x="67375" y="34462"/>
                    <a:pt x="53597" y="41845"/>
                    <a:pt x="38912" y="43197"/>
                  </a:cubicBezTo>
                  <a:cubicBezTo>
                    <a:pt x="33556" y="43675"/>
                    <a:pt x="28134" y="43362"/>
                    <a:pt x="22876" y="42241"/>
                  </a:cubicBezTo>
                  <a:cubicBezTo>
                    <a:pt x="16696" y="40906"/>
                    <a:pt x="10548" y="38335"/>
                    <a:pt x="6280" y="33671"/>
                  </a:cubicBezTo>
                  <a:cubicBezTo>
                    <a:pt x="2011" y="28990"/>
                    <a:pt x="1" y="21920"/>
                    <a:pt x="2506" y="16102"/>
                  </a:cubicBezTo>
                  <a:cubicBezTo>
                    <a:pt x="3874" y="12938"/>
                    <a:pt x="6395" y="10400"/>
                    <a:pt x="9197" y="8372"/>
                  </a:cubicBezTo>
                  <a:cubicBezTo>
                    <a:pt x="20734" y="0"/>
                    <a:pt x="37676" y="33"/>
                    <a:pt x="49180" y="8455"/>
                  </a:cubicBezTo>
                </a:path>
              </a:pathLst>
            </a:custGeom>
            <a:noFill/>
            <a:ln cap="rnd" cmpd="sng" w="156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g2a2e5bf201e_0_1476"/>
            <p:cNvSpPr/>
            <p:nvPr/>
          </p:nvSpPr>
          <p:spPr>
            <a:xfrm>
              <a:off x="463075" y="1659925"/>
              <a:ext cx="3087775" cy="2529450"/>
            </a:xfrm>
            <a:custGeom>
              <a:rect b="b" l="l" r="r" t="t"/>
              <a:pathLst>
                <a:path extrusionOk="0" h="101178" w="123511">
                  <a:moveTo>
                    <a:pt x="99530" y="1"/>
                  </a:moveTo>
                  <a:lnTo>
                    <a:pt x="75863" y="15147"/>
                  </a:lnTo>
                  <a:lnTo>
                    <a:pt x="49906" y="19778"/>
                  </a:lnTo>
                  <a:lnTo>
                    <a:pt x="27722" y="33177"/>
                  </a:lnTo>
                  <a:lnTo>
                    <a:pt x="1" y="37380"/>
                  </a:lnTo>
                  <a:lnTo>
                    <a:pt x="23602" y="101178"/>
                  </a:lnTo>
                  <a:lnTo>
                    <a:pt x="50664" y="97338"/>
                  </a:lnTo>
                  <a:lnTo>
                    <a:pt x="72683" y="82950"/>
                  </a:lnTo>
                  <a:lnTo>
                    <a:pt x="100173" y="79374"/>
                  </a:lnTo>
                  <a:lnTo>
                    <a:pt x="123510" y="65678"/>
                  </a:lnTo>
                  <a:lnTo>
                    <a:pt x="995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g2a2e5bf201e_0_1476"/>
            <p:cNvSpPr/>
            <p:nvPr/>
          </p:nvSpPr>
          <p:spPr>
            <a:xfrm>
              <a:off x="577200" y="1797150"/>
              <a:ext cx="2864875" cy="2291300"/>
            </a:xfrm>
            <a:custGeom>
              <a:rect b="b" l="l" r="r" t="t"/>
              <a:pathLst>
                <a:path extrusionOk="0" h="91652" w="114595">
                  <a:moveTo>
                    <a:pt x="93235" y="0"/>
                  </a:moveTo>
                  <a:lnTo>
                    <a:pt x="72732" y="12592"/>
                  </a:lnTo>
                  <a:lnTo>
                    <a:pt x="46774" y="16695"/>
                  </a:lnTo>
                  <a:lnTo>
                    <a:pt x="23981" y="31149"/>
                  </a:lnTo>
                  <a:lnTo>
                    <a:pt x="1" y="34330"/>
                  </a:lnTo>
                  <a:lnTo>
                    <a:pt x="21476" y="91651"/>
                  </a:lnTo>
                  <a:lnTo>
                    <a:pt x="44665" y="88058"/>
                  </a:lnTo>
                  <a:lnTo>
                    <a:pt x="66469" y="73637"/>
                  </a:lnTo>
                  <a:lnTo>
                    <a:pt x="93878" y="70852"/>
                  </a:lnTo>
                  <a:lnTo>
                    <a:pt x="114594" y="58162"/>
                  </a:lnTo>
                  <a:lnTo>
                    <a:pt x="932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g2a2e5bf201e_0_1476"/>
            <p:cNvSpPr/>
            <p:nvPr/>
          </p:nvSpPr>
          <p:spPr>
            <a:xfrm>
              <a:off x="796000" y="2750325"/>
              <a:ext cx="1121575" cy="1111550"/>
            </a:xfrm>
            <a:custGeom>
              <a:rect b="b" l="l" r="r" t="t"/>
              <a:pathLst>
                <a:path extrusionOk="0" h="44462" w="44863">
                  <a:moveTo>
                    <a:pt x="21710" y="1"/>
                  </a:moveTo>
                  <a:cubicBezTo>
                    <a:pt x="21687" y="1"/>
                    <a:pt x="21664" y="4"/>
                    <a:pt x="21640" y="10"/>
                  </a:cubicBezTo>
                  <a:cubicBezTo>
                    <a:pt x="21525" y="43"/>
                    <a:pt x="21442" y="126"/>
                    <a:pt x="21377" y="224"/>
                  </a:cubicBezTo>
                  <a:cubicBezTo>
                    <a:pt x="21195" y="422"/>
                    <a:pt x="21030" y="636"/>
                    <a:pt x="20997" y="900"/>
                  </a:cubicBezTo>
                  <a:cubicBezTo>
                    <a:pt x="20948" y="1180"/>
                    <a:pt x="21080" y="1461"/>
                    <a:pt x="21146" y="1724"/>
                  </a:cubicBezTo>
                  <a:cubicBezTo>
                    <a:pt x="21212" y="2004"/>
                    <a:pt x="21162" y="2350"/>
                    <a:pt x="20915" y="2482"/>
                  </a:cubicBezTo>
                  <a:cubicBezTo>
                    <a:pt x="20845" y="2514"/>
                    <a:pt x="20770" y="2526"/>
                    <a:pt x="20691" y="2526"/>
                  </a:cubicBezTo>
                  <a:cubicBezTo>
                    <a:pt x="20451" y="2526"/>
                    <a:pt x="20182" y="2416"/>
                    <a:pt x="19968" y="2416"/>
                  </a:cubicBezTo>
                  <a:cubicBezTo>
                    <a:pt x="19851" y="2416"/>
                    <a:pt x="19751" y="2448"/>
                    <a:pt x="19679" y="2548"/>
                  </a:cubicBezTo>
                  <a:cubicBezTo>
                    <a:pt x="19547" y="2746"/>
                    <a:pt x="19646" y="3043"/>
                    <a:pt x="19481" y="3207"/>
                  </a:cubicBezTo>
                  <a:cubicBezTo>
                    <a:pt x="19425" y="3249"/>
                    <a:pt x="19358" y="3265"/>
                    <a:pt x="19286" y="3265"/>
                  </a:cubicBezTo>
                  <a:cubicBezTo>
                    <a:pt x="19188" y="3265"/>
                    <a:pt x="19082" y="3236"/>
                    <a:pt x="18987" y="3207"/>
                  </a:cubicBezTo>
                  <a:cubicBezTo>
                    <a:pt x="18476" y="3010"/>
                    <a:pt x="17981" y="2763"/>
                    <a:pt x="17520" y="2449"/>
                  </a:cubicBezTo>
                  <a:cubicBezTo>
                    <a:pt x="17207" y="2680"/>
                    <a:pt x="16976" y="3010"/>
                    <a:pt x="16861" y="3372"/>
                  </a:cubicBezTo>
                  <a:cubicBezTo>
                    <a:pt x="16828" y="3488"/>
                    <a:pt x="16811" y="3620"/>
                    <a:pt x="16729" y="3702"/>
                  </a:cubicBezTo>
                  <a:cubicBezTo>
                    <a:pt x="16663" y="3762"/>
                    <a:pt x="16580" y="3787"/>
                    <a:pt x="16495" y="3787"/>
                  </a:cubicBezTo>
                  <a:cubicBezTo>
                    <a:pt x="16368" y="3787"/>
                    <a:pt x="16234" y="3731"/>
                    <a:pt x="16136" y="3652"/>
                  </a:cubicBezTo>
                  <a:cubicBezTo>
                    <a:pt x="15971" y="3537"/>
                    <a:pt x="15822" y="3356"/>
                    <a:pt x="15625" y="3273"/>
                  </a:cubicBezTo>
                  <a:cubicBezTo>
                    <a:pt x="15559" y="3253"/>
                    <a:pt x="15494" y="3244"/>
                    <a:pt x="15429" y="3244"/>
                  </a:cubicBezTo>
                  <a:cubicBezTo>
                    <a:pt x="15082" y="3244"/>
                    <a:pt x="14733" y="3495"/>
                    <a:pt x="14372" y="3537"/>
                  </a:cubicBezTo>
                  <a:cubicBezTo>
                    <a:pt x="14323" y="3544"/>
                    <a:pt x="14275" y="3547"/>
                    <a:pt x="14228" y="3547"/>
                  </a:cubicBezTo>
                  <a:cubicBezTo>
                    <a:pt x="13271" y="3547"/>
                    <a:pt x="12625" y="2185"/>
                    <a:pt x="11620" y="2169"/>
                  </a:cubicBezTo>
                  <a:cubicBezTo>
                    <a:pt x="11109" y="2169"/>
                    <a:pt x="10664" y="2532"/>
                    <a:pt x="10235" y="2812"/>
                  </a:cubicBezTo>
                  <a:cubicBezTo>
                    <a:pt x="9954" y="3000"/>
                    <a:pt x="9606" y="3148"/>
                    <a:pt x="9285" y="3148"/>
                  </a:cubicBezTo>
                  <a:cubicBezTo>
                    <a:pt x="9098" y="3148"/>
                    <a:pt x="8920" y="3098"/>
                    <a:pt x="8768" y="2977"/>
                  </a:cubicBezTo>
                  <a:cubicBezTo>
                    <a:pt x="8538" y="2795"/>
                    <a:pt x="8422" y="2482"/>
                    <a:pt x="8208" y="2285"/>
                  </a:cubicBezTo>
                  <a:cubicBezTo>
                    <a:pt x="8000" y="2093"/>
                    <a:pt x="7731" y="2029"/>
                    <a:pt x="7444" y="2029"/>
                  </a:cubicBezTo>
                  <a:cubicBezTo>
                    <a:pt x="7140" y="2029"/>
                    <a:pt x="6816" y="2101"/>
                    <a:pt x="6527" y="2169"/>
                  </a:cubicBezTo>
                  <a:cubicBezTo>
                    <a:pt x="6327" y="2215"/>
                    <a:pt x="6106" y="2247"/>
                    <a:pt x="5892" y="2247"/>
                  </a:cubicBezTo>
                  <a:cubicBezTo>
                    <a:pt x="5491" y="2247"/>
                    <a:pt x="5111" y="2134"/>
                    <a:pt x="4928" y="1790"/>
                  </a:cubicBezTo>
                  <a:cubicBezTo>
                    <a:pt x="4862" y="1675"/>
                    <a:pt x="4829" y="1526"/>
                    <a:pt x="4747" y="1411"/>
                  </a:cubicBezTo>
                  <a:cubicBezTo>
                    <a:pt x="4650" y="1293"/>
                    <a:pt x="4509" y="1245"/>
                    <a:pt x="4357" y="1245"/>
                  </a:cubicBezTo>
                  <a:cubicBezTo>
                    <a:pt x="4146" y="1245"/>
                    <a:pt x="3914" y="1336"/>
                    <a:pt x="3742" y="1461"/>
                  </a:cubicBezTo>
                  <a:cubicBezTo>
                    <a:pt x="3313" y="1790"/>
                    <a:pt x="3000" y="2268"/>
                    <a:pt x="2753" y="2763"/>
                  </a:cubicBezTo>
                  <a:cubicBezTo>
                    <a:pt x="2703" y="2878"/>
                    <a:pt x="2637" y="3010"/>
                    <a:pt x="2522" y="3076"/>
                  </a:cubicBezTo>
                  <a:cubicBezTo>
                    <a:pt x="2479" y="3097"/>
                    <a:pt x="2436" y="3106"/>
                    <a:pt x="2393" y="3106"/>
                  </a:cubicBezTo>
                  <a:cubicBezTo>
                    <a:pt x="2200" y="3106"/>
                    <a:pt x="1998" y="2932"/>
                    <a:pt x="1797" y="2878"/>
                  </a:cubicBezTo>
                  <a:cubicBezTo>
                    <a:pt x="1756" y="2868"/>
                    <a:pt x="1716" y="2864"/>
                    <a:pt x="1676" y="2864"/>
                  </a:cubicBezTo>
                  <a:cubicBezTo>
                    <a:pt x="1314" y="2864"/>
                    <a:pt x="1009" y="3250"/>
                    <a:pt x="1039" y="3636"/>
                  </a:cubicBezTo>
                  <a:cubicBezTo>
                    <a:pt x="1055" y="4048"/>
                    <a:pt x="1385" y="4378"/>
                    <a:pt x="1747" y="4592"/>
                  </a:cubicBezTo>
                  <a:cubicBezTo>
                    <a:pt x="1978" y="4724"/>
                    <a:pt x="2242" y="4823"/>
                    <a:pt x="2374" y="5053"/>
                  </a:cubicBezTo>
                  <a:cubicBezTo>
                    <a:pt x="2604" y="5482"/>
                    <a:pt x="2242" y="5960"/>
                    <a:pt x="1896" y="6306"/>
                  </a:cubicBezTo>
                  <a:cubicBezTo>
                    <a:pt x="2308" y="6751"/>
                    <a:pt x="2407" y="7493"/>
                    <a:pt x="2110" y="8036"/>
                  </a:cubicBezTo>
                  <a:cubicBezTo>
                    <a:pt x="2099" y="8037"/>
                    <a:pt x="2088" y="8038"/>
                    <a:pt x="2078" y="8038"/>
                  </a:cubicBezTo>
                  <a:cubicBezTo>
                    <a:pt x="1859" y="8038"/>
                    <a:pt x="1655" y="7884"/>
                    <a:pt x="1451" y="7806"/>
                  </a:cubicBezTo>
                  <a:cubicBezTo>
                    <a:pt x="1381" y="7779"/>
                    <a:pt x="1300" y="7764"/>
                    <a:pt x="1221" y="7764"/>
                  </a:cubicBezTo>
                  <a:cubicBezTo>
                    <a:pt x="1058" y="7764"/>
                    <a:pt x="902" y="7826"/>
                    <a:pt x="857" y="7971"/>
                  </a:cubicBezTo>
                  <a:cubicBezTo>
                    <a:pt x="825" y="8135"/>
                    <a:pt x="956" y="8350"/>
                    <a:pt x="841" y="8481"/>
                  </a:cubicBezTo>
                  <a:cubicBezTo>
                    <a:pt x="759" y="8597"/>
                    <a:pt x="610" y="8580"/>
                    <a:pt x="495" y="8613"/>
                  </a:cubicBezTo>
                  <a:cubicBezTo>
                    <a:pt x="0" y="8696"/>
                    <a:pt x="132" y="9553"/>
                    <a:pt x="495" y="9915"/>
                  </a:cubicBezTo>
                  <a:cubicBezTo>
                    <a:pt x="775" y="10195"/>
                    <a:pt x="890" y="10607"/>
                    <a:pt x="1138" y="10921"/>
                  </a:cubicBezTo>
                  <a:cubicBezTo>
                    <a:pt x="1306" y="11161"/>
                    <a:pt x="1605" y="11357"/>
                    <a:pt x="1882" y="11357"/>
                  </a:cubicBezTo>
                  <a:cubicBezTo>
                    <a:pt x="1986" y="11357"/>
                    <a:pt x="2086" y="11329"/>
                    <a:pt x="2176" y="11267"/>
                  </a:cubicBezTo>
                  <a:cubicBezTo>
                    <a:pt x="2291" y="11184"/>
                    <a:pt x="2374" y="11036"/>
                    <a:pt x="2506" y="10970"/>
                  </a:cubicBezTo>
                  <a:cubicBezTo>
                    <a:pt x="2592" y="10922"/>
                    <a:pt x="2686" y="10908"/>
                    <a:pt x="2784" y="10908"/>
                  </a:cubicBezTo>
                  <a:cubicBezTo>
                    <a:pt x="2904" y="10908"/>
                    <a:pt x="3029" y="10929"/>
                    <a:pt x="3148" y="10929"/>
                  </a:cubicBezTo>
                  <a:cubicBezTo>
                    <a:pt x="3229" y="10929"/>
                    <a:pt x="3307" y="10919"/>
                    <a:pt x="3379" y="10888"/>
                  </a:cubicBezTo>
                  <a:cubicBezTo>
                    <a:pt x="3626" y="10789"/>
                    <a:pt x="3725" y="10492"/>
                    <a:pt x="3906" y="10294"/>
                  </a:cubicBezTo>
                  <a:cubicBezTo>
                    <a:pt x="4071" y="10130"/>
                    <a:pt x="4319" y="10031"/>
                    <a:pt x="4549" y="9981"/>
                  </a:cubicBezTo>
                  <a:cubicBezTo>
                    <a:pt x="4869" y="9894"/>
                    <a:pt x="5197" y="9853"/>
                    <a:pt x="5525" y="9853"/>
                  </a:cubicBezTo>
                  <a:cubicBezTo>
                    <a:pt x="7191" y="9853"/>
                    <a:pt x="8858" y="10917"/>
                    <a:pt x="9477" y="12486"/>
                  </a:cubicBezTo>
                  <a:cubicBezTo>
                    <a:pt x="9658" y="12931"/>
                    <a:pt x="9741" y="13409"/>
                    <a:pt x="9972" y="13838"/>
                  </a:cubicBezTo>
                  <a:cubicBezTo>
                    <a:pt x="10433" y="14761"/>
                    <a:pt x="11455" y="15436"/>
                    <a:pt x="11537" y="16475"/>
                  </a:cubicBezTo>
                  <a:cubicBezTo>
                    <a:pt x="11603" y="17299"/>
                    <a:pt x="11026" y="18139"/>
                    <a:pt x="11290" y="18914"/>
                  </a:cubicBezTo>
                  <a:cubicBezTo>
                    <a:pt x="11372" y="19128"/>
                    <a:pt x="11504" y="19326"/>
                    <a:pt x="11603" y="19524"/>
                  </a:cubicBezTo>
                  <a:cubicBezTo>
                    <a:pt x="11916" y="20166"/>
                    <a:pt x="11966" y="20958"/>
                    <a:pt x="12477" y="21436"/>
                  </a:cubicBezTo>
                  <a:cubicBezTo>
                    <a:pt x="12740" y="21666"/>
                    <a:pt x="13054" y="21798"/>
                    <a:pt x="13350" y="21979"/>
                  </a:cubicBezTo>
                  <a:cubicBezTo>
                    <a:pt x="13663" y="22194"/>
                    <a:pt x="13944" y="22474"/>
                    <a:pt x="14191" y="22770"/>
                  </a:cubicBezTo>
                  <a:cubicBezTo>
                    <a:pt x="14833" y="23463"/>
                    <a:pt x="15460" y="24155"/>
                    <a:pt x="16086" y="24847"/>
                  </a:cubicBezTo>
                  <a:cubicBezTo>
                    <a:pt x="16424" y="25214"/>
                    <a:pt x="16840" y="25607"/>
                    <a:pt x="17311" y="25607"/>
                  </a:cubicBezTo>
                  <a:cubicBezTo>
                    <a:pt x="17369" y="25607"/>
                    <a:pt x="17428" y="25601"/>
                    <a:pt x="17487" y="25589"/>
                  </a:cubicBezTo>
                  <a:cubicBezTo>
                    <a:pt x="16663" y="24616"/>
                    <a:pt x="15839" y="23644"/>
                    <a:pt x="15031" y="22672"/>
                  </a:cubicBezTo>
                  <a:cubicBezTo>
                    <a:pt x="14801" y="22424"/>
                    <a:pt x="14570" y="22144"/>
                    <a:pt x="14537" y="21798"/>
                  </a:cubicBezTo>
                  <a:cubicBezTo>
                    <a:pt x="14639" y="21733"/>
                    <a:pt x="14752" y="21705"/>
                    <a:pt x="14869" y="21705"/>
                  </a:cubicBezTo>
                  <a:cubicBezTo>
                    <a:pt x="15168" y="21705"/>
                    <a:pt x="15489" y="21891"/>
                    <a:pt x="15691" y="22128"/>
                  </a:cubicBezTo>
                  <a:cubicBezTo>
                    <a:pt x="15987" y="22441"/>
                    <a:pt x="16152" y="22869"/>
                    <a:pt x="16465" y="23183"/>
                  </a:cubicBezTo>
                  <a:cubicBezTo>
                    <a:pt x="16993" y="23710"/>
                    <a:pt x="17569" y="24023"/>
                    <a:pt x="17998" y="24633"/>
                  </a:cubicBezTo>
                  <a:cubicBezTo>
                    <a:pt x="18344" y="25144"/>
                    <a:pt x="18641" y="25721"/>
                    <a:pt x="19119" y="26116"/>
                  </a:cubicBezTo>
                  <a:cubicBezTo>
                    <a:pt x="19572" y="26474"/>
                    <a:pt x="20132" y="26610"/>
                    <a:pt x="20715" y="26610"/>
                  </a:cubicBezTo>
                  <a:cubicBezTo>
                    <a:pt x="21233" y="26610"/>
                    <a:pt x="21770" y="26502"/>
                    <a:pt x="22266" y="26347"/>
                  </a:cubicBezTo>
                  <a:cubicBezTo>
                    <a:pt x="22574" y="26253"/>
                    <a:pt x="22904" y="26127"/>
                    <a:pt x="23238" y="26127"/>
                  </a:cubicBezTo>
                  <a:cubicBezTo>
                    <a:pt x="23315" y="26127"/>
                    <a:pt x="23392" y="26134"/>
                    <a:pt x="23470" y="26149"/>
                  </a:cubicBezTo>
                  <a:cubicBezTo>
                    <a:pt x="23816" y="26199"/>
                    <a:pt x="24129" y="26413"/>
                    <a:pt x="24491" y="26413"/>
                  </a:cubicBezTo>
                  <a:cubicBezTo>
                    <a:pt x="24780" y="26413"/>
                    <a:pt x="25080" y="26241"/>
                    <a:pt x="25372" y="26241"/>
                  </a:cubicBezTo>
                  <a:cubicBezTo>
                    <a:pt x="25430" y="26241"/>
                    <a:pt x="25489" y="26248"/>
                    <a:pt x="25546" y="26264"/>
                  </a:cubicBezTo>
                  <a:cubicBezTo>
                    <a:pt x="25793" y="26347"/>
                    <a:pt x="25942" y="26578"/>
                    <a:pt x="26123" y="26759"/>
                  </a:cubicBezTo>
                  <a:cubicBezTo>
                    <a:pt x="26493" y="27129"/>
                    <a:pt x="27017" y="27326"/>
                    <a:pt x="27538" y="27326"/>
                  </a:cubicBezTo>
                  <a:cubicBezTo>
                    <a:pt x="27853" y="27326"/>
                    <a:pt x="28168" y="27254"/>
                    <a:pt x="28447" y="27105"/>
                  </a:cubicBezTo>
                  <a:cubicBezTo>
                    <a:pt x="28562" y="27039"/>
                    <a:pt x="28678" y="26957"/>
                    <a:pt x="28809" y="26957"/>
                  </a:cubicBezTo>
                  <a:cubicBezTo>
                    <a:pt x="28875" y="26957"/>
                    <a:pt x="28941" y="26990"/>
                    <a:pt x="29007" y="27006"/>
                  </a:cubicBezTo>
                  <a:cubicBezTo>
                    <a:pt x="29601" y="27286"/>
                    <a:pt x="29584" y="28127"/>
                    <a:pt x="29419" y="28770"/>
                  </a:cubicBezTo>
                  <a:cubicBezTo>
                    <a:pt x="29238" y="29396"/>
                    <a:pt x="28991" y="30121"/>
                    <a:pt x="29386" y="30665"/>
                  </a:cubicBezTo>
                  <a:cubicBezTo>
                    <a:pt x="29568" y="30929"/>
                    <a:pt x="29881" y="31077"/>
                    <a:pt x="30144" y="31275"/>
                  </a:cubicBezTo>
                  <a:cubicBezTo>
                    <a:pt x="30688" y="31670"/>
                    <a:pt x="31034" y="32297"/>
                    <a:pt x="31463" y="32824"/>
                  </a:cubicBezTo>
                  <a:cubicBezTo>
                    <a:pt x="31885" y="33359"/>
                    <a:pt x="32450" y="33846"/>
                    <a:pt x="33127" y="33846"/>
                  </a:cubicBezTo>
                  <a:cubicBezTo>
                    <a:pt x="33138" y="33846"/>
                    <a:pt x="33149" y="33846"/>
                    <a:pt x="33161" y="33846"/>
                  </a:cubicBezTo>
                  <a:cubicBezTo>
                    <a:pt x="33504" y="33846"/>
                    <a:pt x="33833" y="33713"/>
                    <a:pt x="34175" y="33713"/>
                  </a:cubicBezTo>
                  <a:cubicBezTo>
                    <a:pt x="34194" y="33713"/>
                    <a:pt x="34213" y="33713"/>
                    <a:pt x="34232" y="33714"/>
                  </a:cubicBezTo>
                  <a:cubicBezTo>
                    <a:pt x="34825" y="33747"/>
                    <a:pt x="35303" y="34241"/>
                    <a:pt x="35534" y="34785"/>
                  </a:cubicBezTo>
                  <a:cubicBezTo>
                    <a:pt x="35765" y="35329"/>
                    <a:pt x="35798" y="35939"/>
                    <a:pt x="35880" y="36532"/>
                  </a:cubicBezTo>
                  <a:cubicBezTo>
                    <a:pt x="36177" y="38988"/>
                    <a:pt x="37198" y="41279"/>
                    <a:pt x="38204" y="43537"/>
                  </a:cubicBezTo>
                  <a:cubicBezTo>
                    <a:pt x="38405" y="43966"/>
                    <a:pt x="38803" y="44461"/>
                    <a:pt x="39202" y="44461"/>
                  </a:cubicBezTo>
                  <a:cubicBezTo>
                    <a:pt x="39293" y="44461"/>
                    <a:pt x="39384" y="44435"/>
                    <a:pt x="39473" y="44377"/>
                  </a:cubicBezTo>
                  <a:cubicBezTo>
                    <a:pt x="39786" y="44179"/>
                    <a:pt x="39786" y="43751"/>
                    <a:pt x="39753" y="43388"/>
                  </a:cubicBezTo>
                  <a:cubicBezTo>
                    <a:pt x="39654" y="42432"/>
                    <a:pt x="39522" y="41460"/>
                    <a:pt x="39753" y="40537"/>
                  </a:cubicBezTo>
                  <a:cubicBezTo>
                    <a:pt x="40247" y="38543"/>
                    <a:pt x="42406" y="37060"/>
                    <a:pt x="42258" y="35016"/>
                  </a:cubicBezTo>
                  <a:cubicBezTo>
                    <a:pt x="42225" y="34620"/>
                    <a:pt x="42093" y="34208"/>
                    <a:pt x="42225" y="33829"/>
                  </a:cubicBezTo>
                  <a:cubicBezTo>
                    <a:pt x="42472" y="33022"/>
                    <a:pt x="43577" y="32873"/>
                    <a:pt x="44071" y="32198"/>
                  </a:cubicBezTo>
                  <a:cubicBezTo>
                    <a:pt x="44862" y="31110"/>
                    <a:pt x="43643" y="29594"/>
                    <a:pt x="43890" y="28275"/>
                  </a:cubicBezTo>
                  <a:cubicBezTo>
                    <a:pt x="44038" y="27534"/>
                    <a:pt x="44615" y="26742"/>
                    <a:pt x="44186" y="26133"/>
                  </a:cubicBezTo>
                  <a:cubicBezTo>
                    <a:pt x="43954" y="25807"/>
                    <a:pt x="43540" y="25719"/>
                    <a:pt x="43113" y="25719"/>
                  </a:cubicBezTo>
                  <a:cubicBezTo>
                    <a:pt x="42936" y="25719"/>
                    <a:pt x="42757" y="25734"/>
                    <a:pt x="42588" y="25754"/>
                  </a:cubicBezTo>
                  <a:cubicBezTo>
                    <a:pt x="41516" y="25902"/>
                    <a:pt x="40429" y="25869"/>
                    <a:pt x="39341" y="26017"/>
                  </a:cubicBezTo>
                  <a:cubicBezTo>
                    <a:pt x="39088" y="25288"/>
                    <a:pt x="38230" y="25002"/>
                    <a:pt x="37435" y="25002"/>
                  </a:cubicBezTo>
                  <a:cubicBezTo>
                    <a:pt x="37350" y="25002"/>
                    <a:pt x="37265" y="25006"/>
                    <a:pt x="37182" y="25012"/>
                  </a:cubicBezTo>
                  <a:cubicBezTo>
                    <a:pt x="36576" y="25059"/>
                    <a:pt x="35953" y="25210"/>
                    <a:pt x="35344" y="25210"/>
                  </a:cubicBezTo>
                  <a:cubicBezTo>
                    <a:pt x="35108" y="25210"/>
                    <a:pt x="34874" y="25187"/>
                    <a:pt x="34644" y="25127"/>
                  </a:cubicBezTo>
                  <a:cubicBezTo>
                    <a:pt x="34265" y="25028"/>
                    <a:pt x="33935" y="24831"/>
                    <a:pt x="33573" y="24699"/>
                  </a:cubicBezTo>
                  <a:cubicBezTo>
                    <a:pt x="33165" y="24543"/>
                    <a:pt x="32731" y="24469"/>
                    <a:pt x="32296" y="24469"/>
                  </a:cubicBezTo>
                  <a:cubicBezTo>
                    <a:pt x="31164" y="24469"/>
                    <a:pt x="30023" y="24972"/>
                    <a:pt x="29320" y="25852"/>
                  </a:cubicBezTo>
                  <a:cubicBezTo>
                    <a:pt x="29271" y="25935"/>
                    <a:pt x="29205" y="26001"/>
                    <a:pt x="29123" y="26034"/>
                  </a:cubicBezTo>
                  <a:cubicBezTo>
                    <a:pt x="29094" y="26043"/>
                    <a:pt x="29065" y="26047"/>
                    <a:pt x="29036" y="26047"/>
                  </a:cubicBezTo>
                  <a:cubicBezTo>
                    <a:pt x="28916" y="26047"/>
                    <a:pt x="28794" y="25978"/>
                    <a:pt x="28661" y="25951"/>
                  </a:cubicBezTo>
                  <a:cubicBezTo>
                    <a:pt x="28624" y="25944"/>
                    <a:pt x="28588" y="25941"/>
                    <a:pt x="28552" y="25941"/>
                  </a:cubicBezTo>
                  <a:cubicBezTo>
                    <a:pt x="28091" y="25941"/>
                    <a:pt x="27670" y="26491"/>
                    <a:pt x="27236" y="26491"/>
                  </a:cubicBezTo>
                  <a:cubicBezTo>
                    <a:pt x="27167" y="26491"/>
                    <a:pt x="27099" y="26477"/>
                    <a:pt x="27030" y="26446"/>
                  </a:cubicBezTo>
                  <a:cubicBezTo>
                    <a:pt x="26700" y="26281"/>
                    <a:pt x="26667" y="25787"/>
                    <a:pt x="26832" y="25457"/>
                  </a:cubicBezTo>
                  <a:cubicBezTo>
                    <a:pt x="26914" y="25276"/>
                    <a:pt x="27030" y="25061"/>
                    <a:pt x="26914" y="24897"/>
                  </a:cubicBezTo>
                  <a:cubicBezTo>
                    <a:pt x="26855" y="24802"/>
                    <a:pt x="26736" y="24767"/>
                    <a:pt x="26619" y="24767"/>
                  </a:cubicBezTo>
                  <a:cubicBezTo>
                    <a:pt x="26573" y="24767"/>
                    <a:pt x="26527" y="24772"/>
                    <a:pt x="26486" y="24781"/>
                  </a:cubicBezTo>
                  <a:cubicBezTo>
                    <a:pt x="26024" y="24831"/>
                    <a:pt x="25596" y="25028"/>
                    <a:pt x="25266" y="25342"/>
                  </a:cubicBezTo>
                  <a:cubicBezTo>
                    <a:pt x="25200" y="25391"/>
                    <a:pt x="25151" y="25440"/>
                    <a:pt x="25068" y="25473"/>
                  </a:cubicBezTo>
                  <a:cubicBezTo>
                    <a:pt x="25040" y="25483"/>
                    <a:pt x="25012" y="25488"/>
                    <a:pt x="24985" y="25488"/>
                  </a:cubicBezTo>
                  <a:cubicBezTo>
                    <a:pt x="24785" y="25488"/>
                    <a:pt x="24611" y="25246"/>
                    <a:pt x="24640" y="25028"/>
                  </a:cubicBezTo>
                  <a:cubicBezTo>
                    <a:pt x="24656" y="24781"/>
                    <a:pt x="24838" y="24567"/>
                    <a:pt x="24986" y="24369"/>
                  </a:cubicBezTo>
                  <a:cubicBezTo>
                    <a:pt x="25118" y="24155"/>
                    <a:pt x="25233" y="23875"/>
                    <a:pt x="25118" y="23660"/>
                  </a:cubicBezTo>
                  <a:cubicBezTo>
                    <a:pt x="25031" y="23505"/>
                    <a:pt x="24868" y="23435"/>
                    <a:pt x="24696" y="23435"/>
                  </a:cubicBezTo>
                  <a:cubicBezTo>
                    <a:pt x="24541" y="23435"/>
                    <a:pt x="24378" y="23493"/>
                    <a:pt x="24261" y="23595"/>
                  </a:cubicBezTo>
                  <a:cubicBezTo>
                    <a:pt x="24013" y="23809"/>
                    <a:pt x="23915" y="24138"/>
                    <a:pt x="23816" y="24452"/>
                  </a:cubicBezTo>
                  <a:cubicBezTo>
                    <a:pt x="23717" y="24748"/>
                    <a:pt x="23601" y="25078"/>
                    <a:pt x="23321" y="25259"/>
                  </a:cubicBezTo>
                  <a:cubicBezTo>
                    <a:pt x="23188" y="25350"/>
                    <a:pt x="23037" y="25390"/>
                    <a:pt x="22884" y="25390"/>
                  </a:cubicBezTo>
                  <a:cubicBezTo>
                    <a:pt x="22620" y="25390"/>
                    <a:pt x="22349" y="25272"/>
                    <a:pt x="22151" y="25094"/>
                  </a:cubicBezTo>
                  <a:cubicBezTo>
                    <a:pt x="21838" y="24798"/>
                    <a:pt x="21821" y="24138"/>
                    <a:pt x="21640" y="23743"/>
                  </a:cubicBezTo>
                  <a:cubicBezTo>
                    <a:pt x="21360" y="23199"/>
                    <a:pt x="21442" y="22540"/>
                    <a:pt x="21723" y="21996"/>
                  </a:cubicBezTo>
                  <a:cubicBezTo>
                    <a:pt x="21986" y="21452"/>
                    <a:pt x="22431" y="21024"/>
                    <a:pt x="22909" y="20644"/>
                  </a:cubicBezTo>
                  <a:cubicBezTo>
                    <a:pt x="23203" y="20412"/>
                    <a:pt x="23556" y="20180"/>
                    <a:pt x="23925" y="20180"/>
                  </a:cubicBezTo>
                  <a:cubicBezTo>
                    <a:pt x="23949" y="20180"/>
                    <a:pt x="23973" y="20181"/>
                    <a:pt x="23997" y="20183"/>
                  </a:cubicBezTo>
                  <a:cubicBezTo>
                    <a:pt x="24606" y="20225"/>
                    <a:pt x="25169" y="20871"/>
                    <a:pt x="25715" y="20871"/>
                  </a:cubicBezTo>
                  <a:cubicBezTo>
                    <a:pt x="25819" y="20871"/>
                    <a:pt x="25922" y="20848"/>
                    <a:pt x="26024" y="20793"/>
                  </a:cubicBezTo>
                  <a:cubicBezTo>
                    <a:pt x="26074" y="20760"/>
                    <a:pt x="26123" y="20727"/>
                    <a:pt x="26156" y="20677"/>
                  </a:cubicBezTo>
                  <a:cubicBezTo>
                    <a:pt x="26238" y="20562"/>
                    <a:pt x="26222" y="20397"/>
                    <a:pt x="26173" y="20265"/>
                  </a:cubicBezTo>
                  <a:cubicBezTo>
                    <a:pt x="26090" y="20002"/>
                    <a:pt x="25909" y="19771"/>
                    <a:pt x="25810" y="19507"/>
                  </a:cubicBezTo>
                  <a:cubicBezTo>
                    <a:pt x="25695" y="19244"/>
                    <a:pt x="25662" y="18914"/>
                    <a:pt x="25843" y="18700"/>
                  </a:cubicBezTo>
                  <a:cubicBezTo>
                    <a:pt x="26041" y="18469"/>
                    <a:pt x="26403" y="18469"/>
                    <a:pt x="26634" y="18255"/>
                  </a:cubicBezTo>
                  <a:cubicBezTo>
                    <a:pt x="27046" y="17892"/>
                    <a:pt x="26749" y="17134"/>
                    <a:pt x="27095" y="16673"/>
                  </a:cubicBezTo>
                  <a:cubicBezTo>
                    <a:pt x="27244" y="16458"/>
                    <a:pt x="27507" y="16359"/>
                    <a:pt x="27672" y="16162"/>
                  </a:cubicBezTo>
                  <a:cubicBezTo>
                    <a:pt x="28084" y="15667"/>
                    <a:pt x="27755" y="14893"/>
                    <a:pt x="28035" y="14332"/>
                  </a:cubicBezTo>
                  <a:cubicBezTo>
                    <a:pt x="28249" y="13920"/>
                    <a:pt x="28727" y="13739"/>
                    <a:pt x="29106" y="13475"/>
                  </a:cubicBezTo>
                  <a:cubicBezTo>
                    <a:pt x="29502" y="13211"/>
                    <a:pt x="29798" y="12651"/>
                    <a:pt x="29518" y="12289"/>
                  </a:cubicBezTo>
                  <a:cubicBezTo>
                    <a:pt x="29320" y="12058"/>
                    <a:pt x="28941" y="11959"/>
                    <a:pt x="28908" y="11662"/>
                  </a:cubicBezTo>
                  <a:cubicBezTo>
                    <a:pt x="28908" y="11563"/>
                    <a:pt x="28941" y="11481"/>
                    <a:pt x="28991" y="11399"/>
                  </a:cubicBezTo>
                  <a:cubicBezTo>
                    <a:pt x="29485" y="10525"/>
                    <a:pt x="30771" y="10542"/>
                    <a:pt x="31562" y="9932"/>
                  </a:cubicBezTo>
                  <a:cubicBezTo>
                    <a:pt x="31694" y="9833"/>
                    <a:pt x="31809" y="9701"/>
                    <a:pt x="31859" y="9553"/>
                  </a:cubicBezTo>
                  <a:cubicBezTo>
                    <a:pt x="31990" y="9223"/>
                    <a:pt x="31809" y="8860"/>
                    <a:pt x="31578" y="8580"/>
                  </a:cubicBezTo>
                  <a:cubicBezTo>
                    <a:pt x="30969" y="7822"/>
                    <a:pt x="30046" y="7311"/>
                    <a:pt x="29057" y="7229"/>
                  </a:cubicBezTo>
                  <a:cubicBezTo>
                    <a:pt x="28842" y="7196"/>
                    <a:pt x="28628" y="7196"/>
                    <a:pt x="28414" y="7114"/>
                  </a:cubicBezTo>
                  <a:cubicBezTo>
                    <a:pt x="27656" y="6817"/>
                    <a:pt x="27458" y="5597"/>
                    <a:pt x="26650" y="5548"/>
                  </a:cubicBezTo>
                  <a:cubicBezTo>
                    <a:pt x="26639" y="5547"/>
                    <a:pt x="26627" y="5547"/>
                    <a:pt x="26616" y="5547"/>
                  </a:cubicBezTo>
                  <a:cubicBezTo>
                    <a:pt x="26283" y="5547"/>
                    <a:pt x="25987" y="5773"/>
                    <a:pt x="25859" y="6075"/>
                  </a:cubicBezTo>
                  <a:cubicBezTo>
                    <a:pt x="25711" y="6388"/>
                    <a:pt x="25744" y="6751"/>
                    <a:pt x="25876" y="7064"/>
                  </a:cubicBezTo>
                  <a:cubicBezTo>
                    <a:pt x="26074" y="7558"/>
                    <a:pt x="26519" y="8086"/>
                    <a:pt x="26288" y="8564"/>
                  </a:cubicBezTo>
                  <a:cubicBezTo>
                    <a:pt x="26041" y="9042"/>
                    <a:pt x="25217" y="9141"/>
                    <a:pt x="25184" y="9668"/>
                  </a:cubicBezTo>
                  <a:cubicBezTo>
                    <a:pt x="25151" y="9932"/>
                    <a:pt x="25348" y="10162"/>
                    <a:pt x="25398" y="10426"/>
                  </a:cubicBezTo>
                  <a:cubicBezTo>
                    <a:pt x="25459" y="10809"/>
                    <a:pt x="25108" y="11191"/>
                    <a:pt x="24728" y="11191"/>
                  </a:cubicBezTo>
                  <a:cubicBezTo>
                    <a:pt x="24699" y="11191"/>
                    <a:pt x="24669" y="11189"/>
                    <a:pt x="24640" y="11184"/>
                  </a:cubicBezTo>
                  <a:cubicBezTo>
                    <a:pt x="24013" y="11102"/>
                    <a:pt x="23865" y="10245"/>
                    <a:pt x="23420" y="9783"/>
                  </a:cubicBezTo>
                  <a:cubicBezTo>
                    <a:pt x="22975" y="9305"/>
                    <a:pt x="22234" y="9273"/>
                    <a:pt x="21607" y="9108"/>
                  </a:cubicBezTo>
                  <a:cubicBezTo>
                    <a:pt x="20964" y="8943"/>
                    <a:pt x="20272" y="8448"/>
                    <a:pt x="20404" y="7806"/>
                  </a:cubicBezTo>
                  <a:cubicBezTo>
                    <a:pt x="20454" y="7509"/>
                    <a:pt x="20684" y="7262"/>
                    <a:pt x="20816" y="6998"/>
                  </a:cubicBezTo>
                  <a:cubicBezTo>
                    <a:pt x="21030" y="6570"/>
                    <a:pt x="21014" y="6042"/>
                    <a:pt x="21278" y="5663"/>
                  </a:cubicBezTo>
                  <a:cubicBezTo>
                    <a:pt x="21558" y="5251"/>
                    <a:pt x="22052" y="5086"/>
                    <a:pt x="22481" y="4823"/>
                  </a:cubicBezTo>
                  <a:cubicBezTo>
                    <a:pt x="22893" y="4559"/>
                    <a:pt x="23255" y="4032"/>
                    <a:pt x="23008" y="3603"/>
                  </a:cubicBezTo>
                  <a:cubicBezTo>
                    <a:pt x="23404" y="3504"/>
                    <a:pt x="23849" y="3389"/>
                    <a:pt x="24063" y="3059"/>
                  </a:cubicBezTo>
                  <a:cubicBezTo>
                    <a:pt x="24282" y="2731"/>
                    <a:pt x="24086" y="2181"/>
                    <a:pt x="23713" y="2181"/>
                  </a:cubicBezTo>
                  <a:cubicBezTo>
                    <a:pt x="23693" y="2181"/>
                    <a:pt x="23672" y="2182"/>
                    <a:pt x="23651" y="2186"/>
                  </a:cubicBezTo>
                  <a:cubicBezTo>
                    <a:pt x="23519" y="2202"/>
                    <a:pt x="23404" y="2301"/>
                    <a:pt x="23288" y="2334"/>
                  </a:cubicBezTo>
                  <a:cubicBezTo>
                    <a:pt x="23254" y="2343"/>
                    <a:pt x="23219" y="2347"/>
                    <a:pt x="23184" y="2347"/>
                  </a:cubicBezTo>
                  <a:cubicBezTo>
                    <a:pt x="22890" y="2347"/>
                    <a:pt x="22620" y="2052"/>
                    <a:pt x="22679" y="1757"/>
                  </a:cubicBezTo>
                  <a:lnTo>
                    <a:pt x="22679" y="1757"/>
                  </a:lnTo>
                  <a:cubicBezTo>
                    <a:pt x="22648" y="1769"/>
                    <a:pt x="22615" y="1775"/>
                    <a:pt x="22580" y="1775"/>
                  </a:cubicBezTo>
                  <a:cubicBezTo>
                    <a:pt x="22335" y="1775"/>
                    <a:pt x="22017" y="1494"/>
                    <a:pt x="22003" y="1263"/>
                  </a:cubicBezTo>
                  <a:cubicBezTo>
                    <a:pt x="21986" y="999"/>
                    <a:pt x="22102" y="752"/>
                    <a:pt x="22102" y="488"/>
                  </a:cubicBezTo>
                  <a:cubicBezTo>
                    <a:pt x="22102" y="265"/>
                    <a:pt x="21927" y="1"/>
                    <a:pt x="21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g2a2e5bf201e_0_1476"/>
            <p:cNvSpPr/>
            <p:nvPr/>
          </p:nvSpPr>
          <p:spPr>
            <a:xfrm>
              <a:off x="1359250" y="2682525"/>
              <a:ext cx="179625" cy="182575"/>
            </a:xfrm>
            <a:custGeom>
              <a:rect b="b" l="l" r="r" t="t"/>
              <a:pathLst>
                <a:path extrusionOk="0" h="7303" w="7185">
                  <a:moveTo>
                    <a:pt x="2959" y="1"/>
                  </a:moveTo>
                  <a:cubicBezTo>
                    <a:pt x="2939" y="1"/>
                    <a:pt x="2920" y="1"/>
                    <a:pt x="2901" y="3"/>
                  </a:cubicBezTo>
                  <a:cubicBezTo>
                    <a:pt x="2670" y="19"/>
                    <a:pt x="2456" y="118"/>
                    <a:pt x="2225" y="168"/>
                  </a:cubicBezTo>
                  <a:cubicBezTo>
                    <a:pt x="1912" y="234"/>
                    <a:pt x="1566" y="201"/>
                    <a:pt x="1269" y="316"/>
                  </a:cubicBezTo>
                  <a:cubicBezTo>
                    <a:pt x="923" y="448"/>
                    <a:pt x="676" y="728"/>
                    <a:pt x="445" y="1008"/>
                  </a:cubicBezTo>
                  <a:cubicBezTo>
                    <a:pt x="231" y="1288"/>
                    <a:pt x="17" y="1601"/>
                    <a:pt x="0" y="1964"/>
                  </a:cubicBezTo>
                  <a:cubicBezTo>
                    <a:pt x="0" y="2306"/>
                    <a:pt x="264" y="2677"/>
                    <a:pt x="598" y="2677"/>
                  </a:cubicBezTo>
                  <a:cubicBezTo>
                    <a:pt x="618" y="2677"/>
                    <a:pt x="639" y="2676"/>
                    <a:pt x="659" y="2673"/>
                  </a:cubicBezTo>
                  <a:cubicBezTo>
                    <a:pt x="775" y="2656"/>
                    <a:pt x="907" y="2590"/>
                    <a:pt x="1022" y="2574"/>
                  </a:cubicBezTo>
                  <a:cubicBezTo>
                    <a:pt x="1031" y="2573"/>
                    <a:pt x="1040" y="2573"/>
                    <a:pt x="1049" y="2573"/>
                  </a:cubicBezTo>
                  <a:cubicBezTo>
                    <a:pt x="1332" y="2573"/>
                    <a:pt x="1540" y="2826"/>
                    <a:pt x="1780" y="2986"/>
                  </a:cubicBezTo>
                  <a:cubicBezTo>
                    <a:pt x="1886" y="3056"/>
                    <a:pt x="1980" y="3081"/>
                    <a:pt x="2068" y="3081"/>
                  </a:cubicBezTo>
                  <a:cubicBezTo>
                    <a:pt x="2269" y="3081"/>
                    <a:pt x="2438" y="2953"/>
                    <a:pt x="2643" y="2953"/>
                  </a:cubicBezTo>
                  <a:cubicBezTo>
                    <a:pt x="2684" y="2953"/>
                    <a:pt x="2725" y="2957"/>
                    <a:pt x="2769" y="2969"/>
                  </a:cubicBezTo>
                  <a:cubicBezTo>
                    <a:pt x="3280" y="3101"/>
                    <a:pt x="2967" y="3513"/>
                    <a:pt x="3115" y="3695"/>
                  </a:cubicBezTo>
                  <a:cubicBezTo>
                    <a:pt x="3313" y="3909"/>
                    <a:pt x="3758" y="3826"/>
                    <a:pt x="3873" y="4090"/>
                  </a:cubicBezTo>
                  <a:cubicBezTo>
                    <a:pt x="3939" y="4238"/>
                    <a:pt x="3873" y="4420"/>
                    <a:pt x="3774" y="4552"/>
                  </a:cubicBezTo>
                  <a:cubicBezTo>
                    <a:pt x="3626" y="4799"/>
                    <a:pt x="3412" y="5030"/>
                    <a:pt x="3181" y="5227"/>
                  </a:cubicBezTo>
                  <a:cubicBezTo>
                    <a:pt x="2967" y="5409"/>
                    <a:pt x="2703" y="5557"/>
                    <a:pt x="2555" y="5804"/>
                  </a:cubicBezTo>
                  <a:cubicBezTo>
                    <a:pt x="2406" y="6051"/>
                    <a:pt x="2423" y="6430"/>
                    <a:pt x="2670" y="6562"/>
                  </a:cubicBezTo>
                  <a:cubicBezTo>
                    <a:pt x="2732" y="6592"/>
                    <a:pt x="2795" y="6604"/>
                    <a:pt x="2858" y="6604"/>
                  </a:cubicBezTo>
                  <a:cubicBezTo>
                    <a:pt x="3114" y="6604"/>
                    <a:pt x="3381" y="6407"/>
                    <a:pt x="3659" y="6381"/>
                  </a:cubicBezTo>
                  <a:cubicBezTo>
                    <a:pt x="3678" y="6379"/>
                    <a:pt x="3696" y="6379"/>
                    <a:pt x="3714" y="6379"/>
                  </a:cubicBezTo>
                  <a:cubicBezTo>
                    <a:pt x="4070" y="6379"/>
                    <a:pt x="4381" y="6674"/>
                    <a:pt x="4648" y="6925"/>
                  </a:cubicBezTo>
                  <a:cubicBezTo>
                    <a:pt x="4866" y="7118"/>
                    <a:pt x="5154" y="7303"/>
                    <a:pt x="5423" y="7303"/>
                  </a:cubicBezTo>
                  <a:cubicBezTo>
                    <a:pt x="5520" y="7303"/>
                    <a:pt x="5615" y="7279"/>
                    <a:pt x="5703" y="7221"/>
                  </a:cubicBezTo>
                  <a:cubicBezTo>
                    <a:pt x="5670" y="7073"/>
                    <a:pt x="5620" y="6941"/>
                    <a:pt x="5587" y="6793"/>
                  </a:cubicBezTo>
                  <a:cubicBezTo>
                    <a:pt x="5769" y="6777"/>
                    <a:pt x="5966" y="6711"/>
                    <a:pt x="6115" y="6595"/>
                  </a:cubicBezTo>
                  <a:cubicBezTo>
                    <a:pt x="6164" y="6282"/>
                    <a:pt x="5851" y="6068"/>
                    <a:pt x="5637" y="5837"/>
                  </a:cubicBezTo>
                  <a:cubicBezTo>
                    <a:pt x="5422" y="5623"/>
                    <a:pt x="5324" y="5161"/>
                    <a:pt x="5620" y="5062"/>
                  </a:cubicBezTo>
                  <a:cubicBezTo>
                    <a:pt x="5662" y="5027"/>
                    <a:pt x="5704" y="5013"/>
                    <a:pt x="5748" y="5013"/>
                  </a:cubicBezTo>
                  <a:cubicBezTo>
                    <a:pt x="5931" y="5013"/>
                    <a:pt x="6133" y="5269"/>
                    <a:pt x="6345" y="5376"/>
                  </a:cubicBezTo>
                  <a:cubicBezTo>
                    <a:pt x="6401" y="5400"/>
                    <a:pt x="6458" y="5412"/>
                    <a:pt x="6514" y="5412"/>
                  </a:cubicBezTo>
                  <a:cubicBezTo>
                    <a:pt x="6868" y="5412"/>
                    <a:pt x="7185" y="4957"/>
                    <a:pt x="7071" y="4601"/>
                  </a:cubicBezTo>
                  <a:cubicBezTo>
                    <a:pt x="6939" y="4173"/>
                    <a:pt x="6477" y="3925"/>
                    <a:pt x="6049" y="3859"/>
                  </a:cubicBezTo>
                  <a:cubicBezTo>
                    <a:pt x="5900" y="3826"/>
                    <a:pt x="5736" y="3810"/>
                    <a:pt x="5637" y="3695"/>
                  </a:cubicBezTo>
                  <a:cubicBezTo>
                    <a:pt x="5439" y="3464"/>
                    <a:pt x="5653" y="2986"/>
                    <a:pt x="5373" y="2838"/>
                  </a:cubicBezTo>
                  <a:cubicBezTo>
                    <a:pt x="5241" y="2772"/>
                    <a:pt x="5076" y="2838"/>
                    <a:pt x="4945" y="2755"/>
                  </a:cubicBezTo>
                  <a:cubicBezTo>
                    <a:pt x="4747" y="2640"/>
                    <a:pt x="4846" y="2343"/>
                    <a:pt x="4846" y="2112"/>
                  </a:cubicBezTo>
                  <a:cubicBezTo>
                    <a:pt x="4846" y="1832"/>
                    <a:pt x="4631" y="1569"/>
                    <a:pt x="4368" y="1453"/>
                  </a:cubicBezTo>
                  <a:cubicBezTo>
                    <a:pt x="4206" y="1378"/>
                    <a:pt x="4016" y="1344"/>
                    <a:pt x="3825" y="1344"/>
                  </a:cubicBezTo>
                  <a:cubicBezTo>
                    <a:pt x="3725" y="1344"/>
                    <a:pt x="3624" y="1354"/>
                    <a:pt x="3527" y="1371"/>
                  </a:cubicBezTo>
                  <a:cubicBezTo>
                    <a:pt x="3363" y="1396"/>
                    <a:pt x="3198" y="1431"/>
                    <a:pt x="3041" y="1431"/>
                  </a:cubicBezTo>
                  <a:cubicBezTo>
                    <a:pt x="2994" y="1431"/>
                    <a:pt x="2947" y="1428"/>
                    <a:pt x="2901" y="1420"/>
                  </a:cubicBezTo>
                  <a:cubicBezTo>
                    <a:pt x="2687" y="1371"/>
                    <a:pt x="2472" y="1206"/>
                    <a:pt x="2489" y="992"/>
                  </a:cubicBezTo>
                  <a:cubicBezTo>
                    <a:pt x="2522" y="563"/>
                    <a:pt x="3214" y="613"/>
                    <a:pt x="3494" y="283"/>
                  </a:cubicBezTo>
                  <a:cubicBezTo>
                    <a:pt x="3419" y="86"/>
                    <a:pt x="3176" y="1"/>
                    <a:pt x="2959" y="1"/>
                  </a:cubicBezTo>
                  <a:close/>
                </a:path>
              </a:pathLst>
            </a:custGeom>
            <a:solidFill>
              <a:srgbClr val="F1F5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g2a2e5bf201e_0_1476"/>
            <p:cNvSpPr/>
            <p:nvPr/>
          </p:nvSpPr>
          <p:spPr>
            <a:xfrm>
              <a:off x="1359250" y="2444975"/>
              <a:ext cx="183375" cy="189800"/>
            </a:xfrm>
            <a:custGeom>
              <a:rect b="b" l="l" r="r" t="t"/>
              <a:pathLst>
                <a:path extrusionOk="0" h="7592" w="7335">
                  <a:moveTo>
                    <a:pt x="5065" y="1"/>
                  </a:moveTo>
                  <a:cubicBezTo>
                    <a:pt x="4746" y="1"/>
                    <a:pt x="4407" y="187"/>
                    <a:pt x="4170" y="424"/>
                  </a:cubicBezTo>
                  <a:cubicBezTo>
                    <a:pt x="3824" y="753"/>
                    <a:pt x="3577" y="1165"/>
                    <a:pt x="3181" y="1413"/>
                  </a:cubicBezTo>
                  <a:cubicBezTo>
                    <a:pt x="2522" y="1825"/>
                    <a:pt x="1582" y="1709"/>
                    <a:pt x="1055" y="2270"/>
                  </a:cubicBezTo>
                  <a:cubicBezTo>
                    <a:pt x="1187" y="2715"/>
                    <a:pt x="1615" y="3044"/>
                    <a:pt x="2060" y="3094"/>
                  </a:cubicBezTo>
                  <a:cubicBezTo>
                    <a:pt x="1961" y="3242"/>
                    <a:pt x="1863" y="3374"/>
                    <a:pt x="1764" y="3506"/>
                  </a:cubicBezTo>
                  <a:cubicBezTo>
                    <a:pt x="1912" y="3605"/>
                    <a:pt x="2060" y="3687"/>
                    <a:pt x="2225" y="3769"/>
                  </a:cubicBezTo>
                  <a:cubicBezTo>
                    <a:pt x="2126" y="4297"/>
                    <a:pt x="1813" y="4775"/>
                    <a:pt x="1368" y="5055"/>
                  </a:cubicBezTo>
                  <a:cubicBezTo>
                    <a:pt x="1203" y="5170"/>
                    <a:pt x="989" y="5302"/>
                    <a:pt x="1022" y="5483"/>
                  </a:cubicBezTo>
                  <a:cubicBezTo>
                    <a:pt x="1038" y="5698"/>
                    <a:pt x="1319" y="5780"/>
                    <a:pt x="1385" y="5978"/>
                  </a:cubicBezTo>
                  <a:cubicBezTo>
                    <a:pt x="1418" y="6110"/>
                    <a:pt x="1352" y="6242"/>
                    <a:pt x="1286" y="6340"/>
                  </a:cubicBezTo>
                  <a:cubicBezTo>
                    <a:pt x="1006" y="6785"/>
                    <a:pt x="511" y="7099"/>
                    <a:pt x="0" y="7148"/>
                  </a:cubicBezTo>
                  <a:cubicBezTo>
                    <a:pt x="54" y="7387"/>
                    <a:pt x="294" y="7483"/>
                    <a:pt x="551" y="7483"/>
                  </a:cubicBezTo>
                  <a:cubicBezTo>
                    <a:pt x="684" y="7483"/>
                    <a:pt x="821" y="7457"/>
                    <a:pt x="940" y="7412"/>
                  </a:cubicBezTo>
                  <a:cubicBezTo>
                    <a:pt x="1209" y="7314"/>
                    <a:pt x="1487" y="7171"/>
                    <a:pt x="1754" y="7171"/>
                  </a:cubicBezTo>
                  <a:cubicBezTo>
                    <a:pt x="1847" y="7171"/>
                    <a:pt x="1938" y="7188"/>
                    <a:pt x="2027" y="7230"/>
                  </a:cubicBezTo>
                  <a:cubicBezTo>
                    <a:pt x="2288" y="7354"/>
                    <a:pt x="2435" y="7592"/>
                    <a:pt x="2714" y="7592"/>
                  </a:cubicBezTo>
                  <a:cubicBezTo>
                    <a:pt x="2770" y="7592"/>
                    <a:pt x="2832" y="7582"/>
                    <a:pt x="2901" y="7560"/>
                  </a:cubicBezTo>
                  <a:cubicBezTo>
                    <a:pt x="3181" y="7478"/>
                    <a:pt x="3478" y="7016"/>
                    <a:pt x="3626" y="6785"/>
                  </a:cubicBezTo>
                  <a:cubicBezTo>
                    <a:pt x="3708" y="6670"/>
                    <a:pt x="3791" y="6555"/>
                    <a:pt x="3824" y="6423"/>
                  </a:cubicBezTo>
                  <a:cubicBezTo>
                    <a:pt x="3989" y="5846"/>
                    <a:pt x="3494" y="5137"/>
                    <a:pt x="3890" y="4692"/>
                  </a:cubicBezTo>
                  <a:cubicBezTo>
                    <a:pt x="4203" y="4346"/>
                    <a:pt x="4912" y="4429"/>
                    <a:pt x="5076" y="3984"/>
                  </a:cubicBezTo>
                  <a:cubicBezTo>
                    <a:pt x="5126" y="3835"/>
                    <a:pt x="5093" y="3671"/>
                    <a:pt x="5093" y="3506"/>
                  </a:cubicBezTo>
                  <a:cubicBezTo>
                    <a:pt x="5060" y="3011"/>
                    <a:pt x="5307" y="2517"/>
                    <a:pt x="5703" y="2220"/>
                  </a:cubicBezTo>
                  <a:cubicBezTo>
                    <a:pt x="6049" y="1973"/>
                    <a:pt x="6494" y="1891"/>
                    <a:pt x="6840" y="1643"/>
                  </a:cubicBezTo>
                  <a:cubicBezTo>
                    <a:pt x="7169" y="1380"/>
                    <a:pt x="7334" y="803"/>
                    <a:pt x="6988" y="556"/>
                  </a:cubicBezTo>
                  <a:cubicBezTo>
                    <a:pt x="6868" y="467"/>
                    <a:pt x="6725" y="446"/>
                    <a:pt x="6576" y="446"/>
                  </a:cubicBezTo>
                  <a:cubicBezTo>
                    <a:pt x="6448" y="446"/>
                    <a:pt x="6316" y="461"/>
                    <a:pt x="6188" y="461"/>
                  </a:cubicBezTo>
                  <a:cubicBezTo>
                    <a:pt x="6076" y="461"/>
                    <a:pt x="5967" y="450"/>
                    <a:pt x="5867" y="407"/>
                  </a:cubicBezTo>
                  <a:cubicBezTo>
                    <a:pt x="5703" y="325"/>
                    <a:pt x="5587" y="193"/>
                    <a:pt x="5422" y="94"/>
                  </a:cubicBezTo>
                  <a:cubicBezTo>
                    <a:pt x="5311" y="29"/>
                    <a:pt x="5190" y="1"/>
                    <a:pt x="5065" y="1"/>
                  </a:cubicBezTo>
                  <a:close/>
                </a:path>
              </a:pathLst>
            </a:custGeom>
            <a:solidFill>
              <a:srgbClr val="F1F5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g2a2e5bf201e_0_1476"/>
            <p:cNvSpPr/>
            <p:nvPr/>
          </p:nvSpPr>
          <p:spPr>
            <a:xfrm>
              <a:off x="1486550" y="2425800"/>
              <a:ext cx="285150" cy="421125"/>
            </a:xfrm>
            <a:custGeom>
              <a:rect b="b" l="l" r="r" t="t"/>
              <a:pathLst>
                <a:path extrusionOk="0" h="16845" w="11406">
                  <a:moveTo>
                    <a:pt x="6932" y="0"/>
                  </a:moveTo>
                  <a:cubicBezTo>
                    <a:pt x="6382" y="0"/>
                    <a:pt x="5779" y="276"/>
                    <a:pt x="5341" y="630"/>
                  </a:cubicBezTo>
                  <a:cubicBezTo>
                    <a:pt x="5258" y="696"/>
                    <a:pt x="5159" y="779"/>
                    <a:pt x="5126" y="878"/>
                  </a:cubicBezTo>
                  <a:cubicBezTo>
                    <a:pt x="5061" y="1059"/>
                    <a:pt x="5143" y="1257"/>
                    <a:pt x="5192" y="1421"/>
                  </a:cubicBezTo>
                  <a:cubicBezTo>
                    <a:pt x="5291" y="1718"/>
                    <a:pt x="5324" y="2064"/>
                    <a:pt x="5159" y="2344"/>
                  </a:cubicBezTo>
                  <a:cubicBezTo>
                    <a:pt x="5056" y="2528"/>
                    <a:pt x="4834" y="2655"/>
                    <a:pt x="4625" y="2655"/>
                  </a:cubicBezTo>
                  <a:cubicBezTo>
                    <a:pt x="4533" y="2655"/>
                    <a:pt x="4444" y="2631"/>
                    <a:pt x="4368" y="2575"/>
                  </a:cubicBezTo>
                  <a:cubicBezTo>
                    <a:pt x="4187" y="2443"/>
                    <a:pt x="4121" y="2229"/>
                    <a:pt x="3973" y="2081"/>
                  </a:cubicBezTo>
                  <a:cubicBezTo>
                    <a:pt x="3869" y="1976"/>
                    <a:pt x="3732" y="1932"/>
                    <a:pt x="3589" y="1932"/>
                  </a:cubicBezTo>
                  <a:cubicBezTo>
                    <a:pt x="3347" y="1932"/>
                    <a:pt x="3084" y="2059"/>
                    <a:pt x="2918" y="2246"/>
                  </a:cubicBezTo>
                  <a:cubicBezTo>
                    <a:pt x="2654" y="2542"/>
                    <a:pt x="2555" y="2938"/>
                    <a:pt x="2424" y="3317"/>
                  </a:cubicBezTo>
                  <a:cubicBezTo>
                    <a:pt x="2308" y="3696"/>
                    <a:pt x="2110" y="4091"/>
                    <a:pt x="1748" y="4256"/>
                  </a:cubicBezTo>
                  <a:cubicBezTo>
                    <a:pt x="1484" y="4388"/>
                    <a:pt x="1072" y="4470"/>
                    <a:pt x="1089" y="4767"/>
                  </a:cubicBezTo>
                  <a:cubicBezTo>
                    <a:pt x="1105" y="4866"/>
                    <a:pt x="1155" y="4948"/>
                    <a:pt x="1187" y="5047"/>
                  </a:cubicBezTo>
                  <a:cubicBezTo>
                    <a:pt x="1435" y="5575"/>
                    <a:pt x="973" y="6135"/>
                    <a:pt x="627" y="6597"/>
                  </a:cubicBezTo>
                  <a:cubicBezTo>
                    <a:pt x="265" y="7058"/>
                    <a:pt x="1" y="7816"/>
                    <a:pt x="479" y="8162"/>
                  </a:cubicBezTo>
                  <a:cubicBezTo>
                    <a:pt x="593" y="8248"/>
                    <a:pt x="724" y="8284"/>
                    <a:pt x="861" y="8284"/>
                  </a:cubicBezTo>
                  <a:cubicBezTo>
                    <a:pt x="1121" y="8284"/>
                    <a:pt x="1400" y="8154"/>
                    <a:pt x="1616" y="7981"/>
                  </a:cubicBezTo>
                  <a:cubicBezTo>
                    <a:pt x="1773" y="7855"/>
                    <a:pt x="1930" y="7700"/>
                    <a:pt x="2130" y="7700"/>
                  </a:cubicBezTo>
                  <a:cubicBezTo>
                    <a:pt x="2140" y="7700"/>
                    <a:pt x="2150" y="7700"/>
                    <a:pt x="2160" y="7701"/>
                  </a:cubicBezTo>
                  <a:cubicBezTo>
                    <a:pt x="2374" y="7701"/>
                    <a:pt x="2522" y="7882"/>
                    <a:pt x="2654" y="8047"/>
                  </a:cubicBezTo>
                  <a:cubicBezTo>
                    <a:pt x="3132" y="8640"/>
                    <a:pt x="3577" y="9316"/>
                    <a:pt x="3561" y="10074"/>
                  </a:cubicBezTo>
                  <a:cubicBezTo>
                    <a:pt x="3544" y="10305"/>
                    <a:pt x="3495" y="10535"/>
                    <a:pt x="3528" y="10766"/>
                  </a:cubicBezTo>
                  <a:cubicBezTo>
                    <a:pt x="3610" y="11458"/>
                    <a:pt x="4319" y="11854"/>
                    <a:pt x="4681" y="12447"/>
                  </a:cubicBezTo>
                  <a:cubicBezTo>
                    <a:pt x="4731" y="12530"/>
                    <a:pt x="4780" y="12629"/>
                    <a:pt x="4764" y="12727"/>
                  </a:cubicBezTo>
                  <a:cubicBezTo>
                    <a:pt x="4731" y="12859"/>
                    <a:pt x="4616" y="12942"/>
                    <a:pt x="4517" y="13041"/>
                  </a:cubicBezTo>
                  <a:cubicBezTo>
                    <a:pt x="3973" y="13519"/>
                    <a:pt x="4088" y="14540"/>
                    <a:pt x="4714" y="14903"/>
                  </a:cubicBezTo>
                  <a:cubicBezTo>
                    <a:pt x="5077" y="15117"/>
                    <a:pt x="5588" y="15167"/>
                    <a:pt x="5769" y="15546"/>
                  </a:cubicBezTo>
                  <a:cubicBezTo>
                    <a:pt x="5835" y="15678"/>
                    <a:pt x="5852" y="15826"/>
                    <a:pt x="5885" y="15958"/>
                  </a:cubicBezTo>
                  <a:cubicBezTo>
                    <a:pt x="5992" y="16280"/>
                    <a:pt x="6670" y="16844"/>
                    <a:pt x="7158" y="16844"/>
                  </a:cubicBezTo>
                  <a:cubicBezTo>
                    <a:pt x="7268" y="16844"/>
                    <a:pt x="7368" y="16816"/>
                    <a:pt x="7450" y="16749"/>
                  </a:cubicBezTo>
                  <a:cubicBezTo>
                    <a:pt x="7796" y="16469"/>
                    <a:pt x="7434" y="14722"/>
                    <a:pt x="7401" y="14277"/>
                  </a:cubicBezTo>
                  <a:cubicBezTo>
                    <a:pt x="7384" y="13865"/>
                    <a:pt x="7401" y="13370"/>
                    <a:pt x="7747" y="13123"/>
                  </a:cubicBezTo>
                  <a:cubicBezTo>
                    <a:pt x="8060" y="12909"/>
                    <a:pt x="8555" y="12991"/>
                    <a:pt x="8769" y="12695"/>
                  </a:cubicBezTo>
                  <a:cubicBezTo>
                    <a:pt x="8934" y="12464"/>
                    <a:pt x="8851" y="12134"/>
                    <a:pt x="8967" y="11870"/>
                  </a:cubicBezTo>
                  <a:cubicBezTo>
                    <a:pt x="9131" y="11541"/>
                    <a:pt x="9543" y="11442"/>
                    <a:pt x="9890" y="11343"/>
                  </a:cubicBezTo>
                  <a:cubicBezTo>
                    <a:pt x="10302" y="11228"/>
                    <a:pt x="10714" y="11046"/>
                    <a:pt x="10977" y="10700"/>
                  </a:cubicBezTo>
                  <a:cubicBezTo>
                    <a:pt x="11241" y="10371"/>
                    <a:pt x="11323" y="9860"/>
                    <a:pt x="11060" y="9530"/>
                  </a:cubicBezTo>
                  <a:cubicBezTo>
                    <a:pt x="10944" y="9365"/>
                    <a:pt x="10763" y="9250"/>
                    <a:pt x="10664" y="9085"/>
                  </a:cubicBezTo>
                  <a:cubicBezTo>
                    <a:pt x="10351" y="8591"/>
                    <a:pt x="10763" y="7981"/>
                    <a:pt x="10928" y="7421"/>
                  </a:cubicBezTo>
                  <a:cubicBezTo>
                    <a:pt x="11406" y="5855"/>
                    <a:pt x="9774" y="4141"/>
                    <a:pt x="10450" y="2641"/>
                  </a:cubicBezTo>
                  <a:cubicBezTo>
                    <a:pt x="10631" y="2246"/>
                    <a:pt x="10961" y="1916"/>
                    <a:pt x="11159" y="1520"/>
                  </a:cubicBezTo>
                  <a:cubicBezTo>
                    <a:pt x="11356" y="1108"/>
                    <a:pt x="11340" y="532"/>
                    <a:pt x="10944" y="317"/>
                  </a:cubicBezTo>
                  <a:cubicBezTo>
                    <a:pt x="10845" y="262"/>
                    <a:pt x="10746" y="239"/>
                    <a:pt x="10645" y="239"/>
                  </a:cubicBezTo>
                  <a:cubicBezTo>
                    <a:pt x="10039" y="239"/>
                    <a:pt x="9413" y="1103"/>
                    <a:pt x="8777" y="1103"/>
                  </a:cubicBezTo>
                  <a:cubicBezTo>
                    <a:pt x="8698" y="1103"/>
                    <a:pt x="8618" y="1089"/>
                    <a:pt x="8538" y="1059"/>
                  </a:cubicBezTo>
                  <a:cubicBezTo>
                    <a:pt x="8208" y="927"/>
                    <a:pt x="8044" y="564"/>
                    <a:pt x="7796" y="317"/>
                  </a:cubicBezTo>
                  <a:cubicBezTo>
                    <a:pt x="7554" y="93"/>
                    <a:pt x="7252" y="0"/>
                    <a:pt x="6932" y="0"/>
                  </a:cubicBezTo>
                  <a:close/>
                </a:path>
              </a:pathLst>
            </a:custGeom>
            <a:solidFill>
              <a:srgbClr val="F1F5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g2a2e5bf201e_0_1476"/>
            <p:cNvSpPr/>
            <p:nvPr/>
          </p:nvSpPr>
          <p:spPr>
            <a:xfrm>
              <a:off x="1856550" y="2973000"/>
              <a:ext cx="565350" cy="554375"/>
            </a:xfrm>
            <a:custGeom>
              <a:rect b="b" l="l" r="r" t="t"/>
              <a:pathLst>
                <a:path extrusionOk="0" h="22175" w="22614">
                  <a:moveTo>
                    <a:pt x="14224" y="0"/>
                  </a:moveTo>
                  <a:cubicBezTo>
                    <a:pt x="14168" y="0"/>
                    <a:pt x="14113" y="6"/>
                    <a:pt x="14059" y="19"/>
                  </a:cubicBezTo>
                  <a:cubicBezTo>
                    <a:pt x="13581" y="135"/>
                    <a:pt x="13252" y="530"/>
                    <a:pt x="12873" y="843"/>
                  </a:cubicBezTo>
                  <a:cubicBezTo>
                    <a:pt x="12790" y="926"/>
                    <a:pt x="12675" y="992"/>
                    <a:pt x="12560" y="1025"/>
                  </a:cubicBezTo>
                  <a:cubicBezTo>
                    <a:pt x="12533" y="1030"/>
                    <a:pt x="12506" y="1033"/>
                    <a:pt x="12480" y="1033"/>
                  </a:cubicBezTo>
                  <a:cubicBezTo>
                    <a:pt x="12263" y="1033"/>
                    <a:pt x="12057" y="864"/>
                    <a:pt x="11851" y="761"/>
                  </a:cubicBezTo>
                  <a:cubicBezTo>
                    <a:pt x="11682" y="680"/>
                    <a:pt x="11500" y="642"/>
                    <a:pt x="11319" y="642"/>
                  </a:cubicBezTo>
                  <a:cubicBezTo>
                    <a:pt x="11095" y="642"/>
                    <a:pt x="10872" y="701"/>
                    <a:pt x="10681" y="811"/>
                  </a:cubicBezTo>
                  <a:cubicBezTo>
                    <a:pt x="10170" y="1074"/>
                    <a:pt x="10236" y="1486"/>
                    <a:pt x="9906" y="1832"/>
                  </a:cubicBezTo>
                  <a:cubicBezTo>
                    <a:pt x="9701" y="2032"/>
                    <a:pt x="9387" y="2108"/>
                    <a:pt x="9035" y="2108"/>
                  </a:cubicBezTo>
                  <a:cubicBezTo>
                    <a:pt x="8310" y="2108"/>
                    <a:pt x="7422" y="1785"/>
                    <a:pt x="6989" y="1552"/>
                  </a:cubicBezTo>
                  <a:cubicBezTo>
                    <a:pt x="6841" y="1470"/>
                    <a:pt x="6692" y="1387"/>
                    <a:pt x="6610" y="1239"/>
                  </a:cubicBezTo>
                  <a:cubicBezTo>
                    <a:pt x="6511" y="1091"/>
                    <a:pt x="6511" y="893"/>
                    <a:pt x="6412" y="728"/>
                  </a:cubicBezTo>
                  <a:cubicBezTo>
                    <a:pt x="6303" y="580"/>
                    <a:pt x="6123" y="515"/>
                    <a:pt x="5940" y="515"/>
                  </a:cubicBezTo>
                  <a:cubicBezTo>
                    <a:pt x="5817" y="515"/>
                    <a:pt x="5694" y="544"/>
                    <a:pt x="5588" y="596"/>
                  </a:cubicBezTo>
                  <a:cubicBezTo>
                    <a:pt x="5308" y="728"/>
                    <a:pt x="5110" y="975"/>
                    <a:pt x="4896" y="1190"/>
                  </a:cubicBezTo>
                  <a:cubicBezTo>
                    <a:pt x="4401" y="1717"/>
                    <a:pt x="3808" y="2145"/>
                    <a:pt x="3149" y="2442"/>
                  </a:cubicBezTo>
                  <a:cubicBezTo>
                    <a:pt x="2902" y="2557"/>
                    <a:pt x="2638" y="2656"/>
                    <a:pt x="2457" y="2838"/>
                  </a:cubicBezTo>
                  <a:cubicBezTo>
                    <a:pt x="2061" y="3266"/>
                    <a:pt x="2176" y="3958"/>
                    <a:pt x="1896" y="4469"/>
                  </a:cubicBezTo>
                  <a:cubicBezTo>
                    <a:pt x="1534" y="5162"/>
                    <a:pt x="561" y="5343"/>
                    <a:pt x="182" y="6035"/>
                  </a:cubicBezTo>
                  <a:cubicBezTo>
                    <a:pt x="17" y="6348"/>
                    <a:pt x="1" y="6711"/>
                    <a:pt x="17" y="7073"/>
                  </a:cubicBezTo>
                  <a:cubicBezTo>
                    <a:pt x="67" y="9216"/>
                    <a:pt x="1039" y="11457"/>
                    <a:pt x="2935" y="12446"/>
                  </a:cubicBezTo>
                  <a:cubicBezTo>
                    <a:pt x="3335" y="12662"/>
                    <a:pt x="3799" y="12815"/>
                    <a:pt x="4252" y="12815"/>
                  </a:cubicBezTo>
                  <a:cubicBezTo>
                    <a:pt x="4490" y="12815"/>
                    <a:pt x="4724" y="12773"/>
                    <a:pt x="4945" y="12677"/>
                  </a:cubicBezTo>
                  <a:cubicBezTo>
                    <a:pt x="5357" y="12479"/>
                    <a:pt x="5687" y="12133"/>
                    <a:pt x="6033" y="11836"/>
                  </a:cubicBezTo>
                  <a:cubicBezTo>
                    <a:pt x="6593" y="11358"/>
                    <a:pt x="7286" y="11029"/>
                    <a:pt x="8011" y="10897"/>
                  </a:cubicBezTo>
                  <a:cubicBezTo>
                    <a:pt x="8137" y="10877"/>
                    <a:pt x="8269" y="10865"/>
                    <a:pt x="8401" y="10865"/>
                  </a:cubicBezTo>
                  <a:cubicBezTo>
                    <a:pt x="8909" y="10865"/>
                    <a:pt x="9419" y="11032"/>
                    <a:pt x="9576" y="11490"/>
                  </a:cubicBezTo>
                  <a:cubicBezTo>
                    <a:pt x="9647" y="11244"/>
                    <a:pt x="9900" y="11107"/>
                    <a:pt x="10153" y="11107"/>
                  </a:cubicBezTo>
                  <a:cubicBezTo>
                    <a:pt x="10256" y="11107"/>
                    <a:pt x="10359" y="11129"/>
                    <a:pt x="10450" y="11177"/>
                  </a:cubicBezTo>
                  <a:cubicBezTo>
                    <a:pt x="10763" y="11342"/>
                    <a:pt x="10911" y="11754"/>
                    <a:pt x="10846" y="12100"/>
                  </a:cubicBezTo>
                  <a:cubicBezTo>
                    <a:pt x="10780" y="12413"/>
                    <a:pt x="10565" y="12743"/>
                    <a:pt x="10714" y="13023"/>
                  </a:cubicBezTo>
                  <a:cubicBezTo>
                    <a:pt x="10796" y="13188"/>
                    <a:pt x="10961" y="13270"/>
                    <a:pt x="11126" y="13369"/>
                  </a:cubicBezTo>
                  <a:cubicBezTo>
                    <a:pt x="12049" y="13880"/>
                    <a:pt x="12988" y="14688"/>
                    <a:pt x="12939" y="15742"/>
                  </a:cubicBezTo>
                  <a:cubicBezTo>
                    <a:pt x="12922" y="16138"/>
                    <a:pt x="12757" y="16517"/>
                    <a:pt x="12790" y="16912"/>
                  </a:cubicBezTo>
                  <a:cubicBezTo>
                    <a:pt x="12840" y="17671"/>
                    <a:pt x="13515" y="18214"/>
                    <a:pt x="14109" y="18692"/>
                  </a:cubicBezTo>
                  <a:cubicBezTo>
                    <a:pt x="14850" y="19286"/>
                    <a:pt x="15559" y="19994"/>
                    <a:pt x="15889" y="20901"/>
                  </a:cubicBezTo>
                  <a:cubicBezTo>
                    <a:pt x="16037" y="21346"/>
                    <a:pt x="16152" y="21857"/>
                    <a:pt x="16564" y="22088"/>
                  </a:cubicBezTo>
                  <a:cubicBezTo>
                    <a:pt x="16679" y="22149"/>
                    <a:pt x="16809" y="22175"/>
                    <a:pt x="16940" y="22175"/>
                  </a:cubicBezTo>
                  <a:cubicBezTo>
                    <a:pt x="17092" y="22175"/>
                    <a:pt x="17247" y="22140"/>
                    <a:pt x="17389" y="22088"/>
                  </a:cubicBezTo>
                  <a:cubicBezTo>
                    <a:pt x="18658" y="21560"/>
                    <a:pt x="18592" y="19632"/>
                    <a:pt x="19646" y="18791"/>
                  </a:cubicBezTo>
                  <a:cubicBezTo>
                    <a:pt x="19910" y="18594"/>
                    <a:pt x="20223" y="18462"/>
                    <a:pt x="20421" y="18198"/>
                  </a:cubicBezTo>
                  <a:cubicBezTo>
                    <a:pt x="20998" y="17390"/>
                    <a:pt x="19993" y="16286"/>
                    <a:pt x="20240" y="15330"/>
                  </a:cubicBezTo>
                  <a:cubicBezTo>
                    <a:pt x="20454" y="14506"/>
                    <a:pt x="21525" y="14111"/>
                    <a:pt x="21756" y="13270"/>
                  </a:cubicBezTo>
                  <a:cubicBezTo>
                    <a:pt x="22036" y="12232"/>
                    <a:pt x="20817" y="11375"/>
                    <a:pt x="20619" y="10304"/>
                  </a:cubicBezTo>
                  <a:cubicBezTo>
                    <a:pt x="20454" y="9348"/>
                    <a:pt x="21113" y="8458"/>
                    <a:pt x="21641" y="7634"/>
                  </a:cubicBezTo>
                  <a:cubicBezTo>
                    <a:pt x="22185" y="6810"/>
                    <a:pt x="22613" y="5689"/>
                    <a:pt x="22020" y="4914"/>
                  </a:cubicBezTo>
                  <a:lnTo>
                    <a:pt x="22020" y="4914"/>
                  </a:lnTo>
                  <a:cubicBezTo>
                    <a:pt x="21603" y="5209"/>
                    <a:pt x="21102" y="5346"/>
                    <a:pt x="20596" y="5346"/>
                  </a:cubicBezTo>
                  <a:cubicBezTo>
                    <a:pt x="19600" y="5346"/>
                    <a:pt x="18584" y="4816"/>
                    <a:pt x="18147" y="3909"/>
                  </a:cubicBezTo>
                  <a:cubicBezTo>
                    <a:pt x="17982" y="3563"/>
                    <a:pt x="17883" y="3151"/>
                    <a:pt x="17586" y="2920"/>
                  </a:cubicBezTo>
                  <a:cubicBezTo>
                    <a:pt x="17389" y="2772"/>
                    <a:pt x="17141" y="2706"/>
                    <a:pt x="16927" y="2623"/>
                  </a:cubicBezTo>
                  <a:cubicBezTo>
                    <a:pt x="16218" y="2376"/>
                    <a:pt x="15625" y="1948"/>
                    <a:pt x="15015" y="1519"/>
                  </a:cubicBezTo>
                  <a:cubicBezTo>
                    <a:pt x="14916" y="1437"/>
                    <a:pt x="14817" y="1354"/>
                    <a:pt x="14801" y="1239"/>
                  </a:cubicBezTo>
                  <a:cubicBezTo>
                    <a:pt x="14768" y="1074"/>
                    <a:pt x="14916" y="942"/>
                    <a:pt x="14966" y="778"/>
                  </a:cubicBezTo>
                  <a:cubicBezTo>
                    <a:pt x="15127" y="382"/>
                    <a:pt x="14664" y="0"/>
                    <a:pt x="14224" y="0"/>
                  </a:cubicBezTo>
                  <a:close/>
                </a:path>
              </a:pathLst>
            </a:custGeom>
            <a:solidFill>
              <a:srgbClr val="F1F5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g2a2e5bf201e_0_1476"/>
            <p:cNvSpPr/>
            <p:nvPr/>
          </p:nvSpPr>
          <p:spPr>
            <a:xfrm>
              <a:off x="1860275" y="2076700"/>
              <a:ext cx="1117850" cy="1005325"/>
            </a:xfrm>
            <a:custGeom>
              <a:rect b="b" l="l" r="r" t="t"/>
              <a:pathLst>
                <a:path extrusionOk="0" h="40213" w="44714">
                  <a:moveTo>
                    <a:pt x="40666" y="0"/>
                  </a:moveTo>
                  <a:cubicBezTo>
                    <a:pt x="39245" y="0"/>
                    <a:pt x="37695" y="351"/>
                    <a:pt x="37000" y="1558"/>
                  </a:cubicBezTo>
                  <a:cubicBezTo>
                    <a:pt x="36852" y="1822"/>
                    <a:pt x="36753" y="2118"/>
                    <a:pt x="36588" y="2398"/>
                  </a:cubicBezTo>
                  <a:cubicBezTo>
                    <a:pt x="36203" y="3067"/>
                    <a:pt x="35405" y="3355"/>
                    <a:pt x="34611" y="3355"/>
                  </a:cubicBezTo>
                  <a:cubicBezTo>
                    <a:pt x="34388" y="3355"/>
                    <a:pt x="34165" y="3332"/>
                    <a:pt x="33951" y="3288"/>
                  </a:cubicBezTo>
                  <a:cubicBezTo>
                    <a:pt x="33802" y="3260"/>
                    <a:pt x="33652" y="3247"/>
                    <a:pt x="33504" y="3247"/>
                  </a:cubicBezTo>
                  <a:cubicBezTo>
                    <a:pt x="32521" y="3247"/>
                    <a:pt x="31573" y="3830"/>
                    <a:pt x="30886" y="4574"/>
                  </a:cubicBezTo>
                  <a:cubicBezTo>
                    <a:pt x="30111" y="5414"/>
                    <a:pt x="29584" y="6469"/>
                    <a:pt x="28875" y="7392"/>
                  </a:cubicBezTo>
                  <a:cubicBezTo>
                    <a:pt x="28639" y="7115"/>
                    <a:pt x="28310" y="6814"/>
                    <a:pt x="27976" y="6814"/>
                  </a:cubicBezTo>
                  <a:cubicBezTo>
                    <a:pt x="27913" y="6814"/>
                    <a:pt x="27850" y="6825"/>
                    <a:pt x="27787" y="6848"/>
                  </a:cubicBezTo>
                  <a:cubicBezTo>
                    <a:pt x="27293" y="7046"/>
                    <a:pt x="27227" y="7837"/>
                    <a:pt x="26716" y="7936"/>
                  </a:cubicBezTo>
                  <a:cubicBezTo>
                    <a:pt x="26681" y="7944"/>
                    <a:pt x="26646" y="7947"/>
                    <a:pt x="26611" y="7947"/>
                  </a:cubicBezTo>
                  <a:cubicBezTo>
                    <a:pt x="26411" y="7947"/>
                    <a:pt x="26203" y="7841"/>
                    <a:pt x="26007" y="7771"/>
                  </a:cubicBezTo>
                  <a:cubicBezTo>
                    <a:pt x="25852" y="7722"/>
                    <a:pt x="25695" y="7699"/>
                    <a:pt x="25540" y="7699"/>
                  </a:cubicBezTo>
                  <a:cubicBezTo>
                    <a:pt x="24708" y="7699"/>
                    <a:pt x="23903" y="8351"/>
                    <a:pt x="23403" y="9073"/>
                  </a:cubicBezTo>
                  <a:cubicBezTo>
                    <a:pt x="23122" y="9473"/>
                    <a:pt x="22761" y="9966"/>
                    <a:pt x="22308" y="9966"/>
                  </a:cubicBezTo>
                  <a:cubicBezTo>
                    <a:pt x="22256" y="9966"/>
                    <a:pt x="22204" y="9960"/>
                    <a:pt x="22151" y="9947"/>
                  </a:cubicBezTo>
                  <a:cubicBezTo>
                    <a:pt x="21722" y="9848"/>
                    <a:pt x="21525" y="9353"/>
                    <a:pt x="21409" y="8925"/>
                  </a:cubicBezTo>
                  <a:cubicBezTo>
                    <a:pt x="21228" y="8332"/>
                    <a:pt x="21063" y="7755"/>
                    <a:pt x="20898" y="7161"/>
                  </a:cubicBezTo>
                  <a:cubicBezTo>
                    <a:pt x="20865" y="7013"/>
                    <a:pt x="20799" y="6865"/>
                    <a:pt x="20684" y="6782"/>
                  </a:cubicBezTo>
                  <a:cubicBezTo>
                    <a:pt x="20611" y="6746"/>
                    <a:pt x="20533" y="6735"/>
                    <a:pt x="20456" y="6735"/>
                  </a:cubicBezTo>
                  <a:cubicBezTo>
                    <a:pt x="20393" y="6735"/>
                    <a:pt x="20331" y="6742"/>
                    <a:pt x="20272" y="6749"/>
                  </a:cubicBezTo>
                  <a:cubicBezTo>
                    <a:pt x="19893" y="6799"/>
                    <a:pt x="19530" y="6848"/>
                    <a:pt x="19201" y="7030"/>
                  </a:cubicBezTo>
                  <a:cubicBezTo>
                    <a:pt x="18871" y="7211"/>
                    <a:pt x="18607" y="7541"/>
                    <a:pt x="18607" y="7903"/>
                  </a:cubicBezTo>
                  <a:cubicBezTo>
                    <a:pt x="18591" y="8282"/>
                    <a:pt x="18838" y="8777"/>
                    <a:pt x="18509" y="8991"/>
                  </a:cubicBezTo>
                  <a:cubicBezTo>
                    <a:pt x="18445" y="9031"/>
                    <a:pt x="18380" y="9048"/>
                    <a:pt x="18314" y="9048"/>
                  </a:cubicBezTo>
                  <a:cubicBezTo>
                    <a:pt x="17994" y="9048"/>
                    <a:pt x="17644" y="8654"/>
                    <a:pt x="17299" y="8654"/>
                  </a:cubicBezTo>
                  <a:cubicBezTo>
                    <a:pt x="17251" y="8654"/>
                    <a:pt x="17204" y="8661"/>
                    <a:pt x="17157" y="8678"/>
                  </a:cubicBezTo>
                  <a:cubicBezTo>
                    <a:pt x="16992" y="8744"/>
                    <a:pt x="16893" y="8925"/>
                    <a:pt x="16811" y="9073"/>
                  </a:cubicBezTo>
                  <a:cubicBezTo>
                    <a:pt x="16613" y="9452"/>
                    <a:pt x="16415" y="9831"/>
                    <a:pt x="16366" y="10260"/>
                  </a:cubicBezTo>
                  <a:cubicBezTo>
                    <a:pt x="16300" y="10672"/>
                    <a:pt x="16415" y="11133"/>
                    <a:pt x="16745" y="11397"/>
                  </a:cubicBezTo>
                  <a:cubicBezTo>
                    <a:pt x="16976" y="11595"/>
                    <a:pt x="17338" y="11710"/>
                    <a:pt x="17371" y="12007"/>
                  </a:cubicBezTo>
                  <a:cubicBezTo>
                    <a:pt x="16696" y="12501"/>
                    <a:pt x="16020" y="12996"/>
                    <a:pt x="15344" y="13507"/>
                  </a:cubicBezTo>
                  <a:cubicBezTo>
                    <a:pt x="15245" y="13573"/>
                    <a:pt x="15146" y="13638"/>
                    <a:pt x="15097" y="13737"/>
                  </a:cubicBezTo>
                  <a:cubicBezTo>
                    <a:pt x="14982" y="13952"/>
                    <a:pt x="15048" y="14215"/>
                    <a:pt x="15097" y="14446"/>
                  </a:cubicBezTo>
                  <a:cubicBezTo>
                    <a:pt x="15229" y="15138"/>
                    <a:pt x="15113" y="15880"/>
                    <a:pt x="14751" y="16473"/>
                  </a:cubicBezTo>
                  <a:cubicBezTo>
                    <a:pt x="14701" y="16572"/>
                    <a:pt x="14636" y="16655"/>
                    <a:pt x="14537" y="16687"/>
                  </a:cubicBezTo>
                  <a:cubicBezTo>
                    <a:pt x="14519" y="16690"/>
                    <a:pt x="14501" y="16692"/>
                    <a:pt x="14483" y="16692"/>
                  </a:cubicBezTo>
                  <a:cubicBezTo>
                    <a:pt x="14398" y="16692"/>
                    <a:pt x="14308" y="16662"/>
                    <a:pt x="14240" y="16622"/>
                  </a:cubicBezTo>
                  <a:lnTo>
                    <a:pt x="13284" y="16177"/>
                  </a:lnTo>
                  <a:lnTo>
                    <a:pt x="13284" y="16177"/>
                  </a:lnTo>
                  <a:cubicBezTo>
                    <a:pt x="12905" y="16523"/>
                    <a:pt x="13053" y="17248"/>
                    <a:pt x="13531" y="17429"/>
                  </a:cubicBezTo>
                  <a:cubicBezTo>
                    <a:pt x="13581" y="17957"/>
                    <a:pt x="13119" y="18484"/>
                    <a:pt x="12592" y="18517"/>
                  </a:cubicBezTo>
                  <a:cubicBezTo>
                    <a:pt x="12561" y="18519"/>
                    <a:pt x="12531" y="18520"/>
                    <a:pt x="12501" y="18520"/>
                  </a:cubicBezTo>
                  <a:cubicBezTo>
                    <a:pt x="12321" y="18520"/>
                    <a:pt x="12152" y="18484"/>
                    <a:pt x="11982" y="18484"/>
                  </a:cubicBezTo>
                  <a:cubicBezTo>
                    <a:pt x="11537" y="18500"/>
                    <a:pt x="11142" y="18830"/>
                    <a:pt x="11043" y="19242"/>
                  </a:cubicBezTo>
                  <a:cubicBezTo>
                    <a:pt x="10960" y="19506"/>
                    <a:pt x="10993" y="19769"/>
                    <a:pt x="10927" y="20033"/>
                  </a:cubicBezTo>
                  <a:cubicBezTo>
                    <a:pt x="10861" y="20280"/>
                    <a:pt x="10548" y="20544"/>
                    <a:pt x="10284" y="20561"/>
                  </a:cubicBezTo>
                  <a:cubicBezTo>
                    <a:pt x="10237" y="20564"/>
                    <a:pt x="10191" y="20565"/>
                    <a:pt x="10144" y="20565"/>
                  </a:cubicBezTo>
                  <a:cubicBezTo>
                    <a:pt x="9683" y="20565"/>
                    <a:pt x="9241" y="20419"/>
                    <a:pt x="8867" y="20165"/>
                  </a:cubicBezTo>
                  <a:cubicBezTo>
                    <a:pt x="8505" y="19918"/>
                    <a:pt x="8208" y="19572"/>
                    <a:pt x="7845" y="19341"/>
                  </a:cubicBezTo>
                  <a:cubicBezTo>
                    <a:pt x="7506" y="19121"/>
                    <a:pt x="7100" y="19008"/>
                    <a:pt x="6696" y="19008"/>
                  </a:cubicBezTo>
                  <a:cubicBezTo>
                    <a:pt x="6374" y="19008"/>
                    <a:pt x="6054" y="19079"/>
                    <a:pt x="5769" y="19226"/>
                  </a:cubicBezTo>
                  <a:cubicBezTo>
                    <a:pt x="5459" y="19380"/>
                    <a:pt x="5164" y="19608"/>
                    <a:pt x="4829" y="19608"/>
                  </a:cubicBezTo>
                  <a:cubicBezTo>
                    <a:pt x="4808" y="19608"/>
                    <a:pt x="4786" y="19607"/>
                    <a:pt x="4763" y="19605"/>
                  </a:cubicBezTo>
                  <a:cubicBezTo>
                    <a:pt x="4566" y="19588"/>
                    <a:pt x="4384" y="19489"/>
                    <a:pt x="4186" y="19407"/>
                  </a:cubicBezTo>
                  <a:cubicBezTo>
                    <a:pt x="4012" y="19349"/>
                    <a:pt x="3831" y="19322"/>
                    <a:pt x="3649" y="19322"/>
                  </a:cubicBezTo>
                  <a:cubicBezTo>
                    <a:pt x="3111" y="19322"/>
                    <a:pt x="2566" y="19556"/>
                    <a:pt x="2159" y="19901"/>
                  </a:cubicBezTo>
                  <a:cubicBezTo>
                    <a:pt x="1599" y="20379"/>
                    <a:pt x="1220" y="21038"/>
                    <a:pt x="890" y="21681"/>
                  </a:cubicBezTo>
                  <a:cubicBezTo>
                    <a:pt x="594" y="22242"/>
                    <a:pt x="330" y="22950"/>
                    <a:pt x="709" y="23445"/>
                  </a:cubicBezTo>
                  <a:cubicBezTo>
                    <a:pt x="973" y="23758"/>
                    <a:pt x="1434" y="23840"/>
                    <a:pt x="1698" y="24153"/>
                  </a:cubicBezTo>
                  <a:cubicBezTo>
                    <a:pt x="2324" y="24912"/>
                    <a:pt x="1335" y="26082"/>
                    <a:pt x="1681" y="27005"/>
                  </a:cubicBezTo>
                  <a:cubicBezTo>
                    <a:pt x="1714" y="27104"/>
                    <a:pt x="1780" y="27202"/>
                    <a:pt x="1879" y="27235"/>
                  </a:cubicBezTo>
                  <a:cubicBezTo>
                    <a:pt x="1901" y="27243"/>
                    <a:pt x="1924" y="27246"/>
                    <a:pt x="1946" y="27246"/>
                  </a:cubicBezTo>
                  <a:cubicBezTo>
                    <a:pt x="2022" y="27246"/>
                    <a:pt x="2095" y="27208"/>
                    <a:pt x="2159" y="27169"/>
                  </a:cubicBezTo>
                  <a:cubicBezTo>
                    <a:pt x="2736" y="26873"/>
                    <a:pt x="3198" y="26329"/>
                    <a:pt x="3395" y="25703"/>
                  </a:cubicBezTo>
                  <a:cubicBezTo>
                    <a:pt x="3659" y="24862"/>
                    <a:pt x="3478" y="23939"/>
                    <a:pt x="3692" y="23082"/>
                  </a:cubicBezTo>
                  <a:cubicBezTo>
                    <a:pt x="3758" y="22851"/>
                    <a:pt x="3857" y="22604"/>
                    <a:pt x="4055" y="22456"/>
                  </a:cubicBezTo>
                  <a:cubicBezTo>
                    <a:pt x="4202" y="22348"/>
                    <a:pt x="4379" y="22304"/>
                    <a:pt x="4558" y="22304"/>
                  </a:cubicBezTo>
                  <a:cubicBezTo>
                    <a:pt x="4678" y="22304"/>
                    <a:pt x="4799" y="22324"/>
                    <a:pt x="4912" y="22357"/>
                  </a:cubicBezTo>
                  <a:cubicBezTo>
                    <a:pt x="5703" y="22621"/>
                    <a:pt x="6131" y="23642"/>
                    <a:pt x="5752" y="24384"/>
                  </a:cubicBezTo>
                  <a:cubicBezTo>
                    <a:pt x="5670" y="24549"/>
                    <a:pt x="5554" y="24714"/>
                    <a:pt x="5505" y="24895"/>
                  </a:cubicBezTo>
                  <a:cubicBezTo>
                    <a:pt x="5291" y="25670"/>
                    <a:pt x="6444" y="26329"/>
                    <a:pt x="6263" y="27120"/>
                  </a:cubicBezTo>
                  <a:cubicBezTo>
                    <a:pt x="6098" y="27862"/>
                    <a:pt x="4978" y="27961"/>
                    <a:pt x="4664" y="28653"/>
                  </a:cubicBezTo>
                  <a:cubicBezTo>
                    <a:pt x="4533" y="28966"/>
                    <a:pt x="4598" y="29345"/>
                    <a:pt x="4467" y="29658"/>
                  </a:cubicBezTo>
                  <a:cubicBezTo>
                    <a:pt x="4219" y="30218"/>
                    <a:pt x="3527" y="30350"/>
                    <a:pt x="2967" y="30532"/>
                  </a:cubicBezTo>
                  <a:cubicBezTo>
                    <a:pt x="2143" y="30795"/>
                    <a:pt x="1385" y="31290"/>
                    <a:pt x="923" y="32031"/>
                  </a:cubicBezTo>
                  <a:cubicBezTo>
                    <a:pt x="462" y="32757"/>
                    <a:pt x="330" y="33696"/>
                    <a:pt x="676" y="34487"/>
                  </a:cubicBezTo>
                  <a:cubicBezTo>
                    <a:pt x="758" y="34685"/>
                    <a:pt x="874" y="34883"/>
                    <a:pt x="874" y="35080"/>
                  </a:cubicBezTo>
                  <a:cubicBezTo>
                    <a:pt x="841" y="35575"/>
                    <a:pt x="198" y="35805"/>
                    <a:pt x="50" y="36283"/>
                  </a:cubicBezTo>
                  <a:cubicBezTo>
                    <a:pt x="0" y="36465"/>
                    <a:pt x="33" y="36663"/>
                    <a:pt x="99" y="36827"/>
                  </a:cubicBezTo>
                  <a:cubicBezTo>
                    <a:pt x="302" y="37406"/>
                    <a:pt x="907" y="37836"/>
                    <a:pt x="1517" y="37836"/>
                  </a:cubicBezTo>
                  <a:cubicBezTo>
                    <a:pt x="1550" y="37836"/>
                    <a:pt x="1583" y="37835"/>
                    <a:pt x="1615" y="37833"/>
                  </a:cubicBezTo>
                  <a:cubicBezTo>
                    <a:pt x="2275" y="37800"/>
                    <a:pt x="2868" y="37289"/>
                    <a:pt x="3000" y="36646"/>
                  </a:cubicBezTo>
                  <a:cubicBezTo>
                    <a:pt x="3033" y="36547"/>
                    <a:pt x="3049" y="36448"/>
                    <a:pt x="3099" y="36366"/>
                  </a:cubicBezTo>
                  <a:cubicBezTo>
                    <a:pt x="3280" y="36152"/>
                    <a:pt x="3659" y="36300"/>
                    <a:pt x="3906" y="36152"/>
                  </a:cubicBezTo>
                  <a:cubicBezTo>
                    <a:pt x="4137" y="36003"/>
                    <a:pt x="4121" y="35657"/>
                    <a:pt x="4170" y="35393"/>
                  </a:cubicBezTo>
                  <a:cubicBezTo>
                    <a:pt x="4252" y="34833"/>
                    <a:pt x="4796" y="34405"/>
                    <a:pt x="5373" y="34339"/>
                  </a:cubicBezTo>
                  <a:cubicBezTo>
                    <a:pt x="5434" y="34332"/>
                    <a:pt x="5495" y="34328"/>
                    <a:pt x="5556" y="34328"/>
                  </a:cubicBezTo>
                  <a:cubicBezTo>
                    <a:pt x="6057" y="34328"/>
                    <a:pt x="6557" y="34561"/>
                    <a:pt x="6939" y="34899"/>
                  </a:cubicBezTo>
                  <a:cubicBezTo>
                    <a:pt x="7228" y="35162"/>
                    <a:pt x="7580" y="35498"/>
                    <a:pt x="7920" y="35498"/>
                  </a:cubicBezTo>
                  <a:cubicBezTo>
                    <a:pt x="8006" y="35498"/>
                    <a:pt x="8091" y="35476"/>
                    <a:pt x="8175" y="35426"/>
                  </a:cubicBezTo>
                  <a:cubicBezTo>
                    <a:pt x="8505" y="35229"/>
                    <a:pt x="8505" y="34767"/>
                    <a:pt x="8505" y="34388"/>
                  </a:cubicBezTo>
                  <a:cubicBezTo>
                    <a:pt x="8521" y="33004"/>
                    <a:pt x="9411" y="31685"/>
                    <a:pt x="10680" y="31158"/>
                  </a:cubicBezTo>
                  <a:cubicBezTo>
                    <a:pt x="10878" y="31084"/>
                    <a:pt x="11103" y="31019"/>
                    <a:pt x="11322" y="31019"/>
                  </a:cubicBezTo>
                  <a:cubicBezTo>
                    <a:pt x="11395" y="31019"/>
                    <a:pt x="11467" y="31026"/>
                    <a:pt x="11537" y="31042"/>
                  </a:cubicBezTo>
                  <a:cubicBezTo>
                    <a:pt x="12147" y="31191"/>
                    <a:pt x="12345" y="32163"/>
                    <a:pt x="11850" y="32542"/>
                  </a:cubicBezTo>
                  <a:cubicBezTo>
                    <a:pt x="11554" y="32773"/>
                    <a:pt x="11125" y="32806"/>
                    <a:pt x="10911" y="33103"/>
                  </a:cubicBezTo>
                  <a:cubicBezTo>
                    <a:pt x="10614" y="33531"/>
                    <a:pt x="11026" y="34141"/>
                    <a:pt x="11521" y="34240"/>
                  </a:cubicBezTo>
                  <a:cubicBezTo>
                    <a:pt x="11597" y="34255"/>
                    <a:pt x="11674" y="34262"/>
                    <a:pt x="11751" y="34262"/>
                  </a:cubicBezTo>
                  <a:cubicBezTo>
                    <a:pt x="12172" y="34262"/>
                    <a:pt x="12595" y="34053"/>
                    <a:pt x="12971" y="33844"/>
                  </a:cubicBezTo>
                  <a:cubicBezTo>
                    <a:pt x="13179" y="33724"/>
                    <a:pt x="13437" y="33604"/>
                    <a:pt x="13669" y="33604"/>
                  </a:cubicBezTo>
                  <a:cubicBezTo>
                    <a:pt x="13787" y="33604"/>
                    <a:pt x="13898" y="33635"/>
                    <a:pt x="13993" y="33712"/>
                  </a:cubicBezTo>
                  <a:cubicBezTo>
                    <a:pt x="14454" y="34075"/>
                    <a:pt x="13927" y="34866"/>
                    <a:pt x="14207" y="35377"/>
                  </a:cubicBezTo>
                  <a:cubicBezTo>
                    <a:pt x="14322" y="35608"/>
                    <a:pt x="14586" y="35740"/>
                    <a:pt x="14817" y="35855"/>
                  </a:cubicBezTo>
                  <a:cubicBezTo>
                    <a:pt x="15361" y="36119"/>
                    <a:pt x="15888" y="36481"/>
                    <a:pt x="16119" y="37025"/>
                  </a:cubicBezTo>
                  <a:cubicBezTo>
                    <a:pt x="16234" y="37289"/>
                    <a:pt x="16284" y="37569"/>
                    <a:pt x="16448" y="37783"/>
                  </a:cubicBezTo>
                  <a:cubicBezTo>
                    <a:pt x="16910" y="38393"/>
                    <a:pt x="17965" y="38113"/>
                    <a:pt x="18509" y="38640"/>
                  </a:cubicBezTo>
                  <a:cubicBezTo>
                    <a:pt x="18789" y="38904"/>
                    <a:pt x="18855" y="39299"/>
                    <a:pt x="19019" y="39629"/>
                  </a:cubicBezTo>
                  <a:cubicBezTo>
                    <a:pt x="19161" y="39927"/>
                    <a:pt x="19438" y="40213"/>
                    <a:pt x="19743" y="40213"/>
                  </a:cubicBezTo>
                  <a:cubicBezTo>
                    <a:pt x="19793" y="40213"/>
                    <a:pt x="19843" y="40205"/>
                    <a:pt x="19893" y="40189"/>
                  </a:cubicBezTo>
                  <a:cubicBezTo>
                    <a:pt x="20223" y="40074"/>
                    <a:pt x="20321" y="39679"/>
                    <a:pt x="20470" y="39365"/>
                  </a:cubicBezTo>
                  <a:cubicBezTo>
                    <a:pt x="20651" y="38953"/>
                    <a:pt x="20997" y="38624"/>
                    <a:pt x="21393" y="38442"/>
                  </a:cubicBezTo>
                  <a:cubicBezTo>
                    <a:pt x="21871" y="38212"/>
                    <a:pt x="22530" y="38063"/>
                    <a:pt x="22563" y="37552"/>
                  </a:cubicBezTo>
                  <a:cubicBezTo>
                    <a:pt x="22563" y="37371"/>
                    <a:pt x="22497" y="37206"/>
                    <a:pt x="22530" y="37042"/>
                  </a:cubicBezTo>
                  <a:cubicBezTo>
                    <a:pt x="22596" y="36547"/>
                    <a:pt x="23371" y="36333"/>
                    <a:pt x="23272" y="35855"/>
                  </a:cubicBezTo>
                  <a:cubicBezTo>
                    <a:pt x="23140" y="35278"/>
                    <a:pt x="21986" y="35558"/>
                    <a:pt x="21871" y="34981"/>
                  </a:cubicBezTo>
                  <a:cubicBezTo>
                    <a:pt x="21805" y="34718"/>
                    <a:pt x="21788" y="34520"/>
                    <a:pt x="21821" y="34240"/>
                  </a:cubicBezTo>
                  <a:cubicBezTo>
                    <a:pt x="21852" y="33991"/>
                    <a:pt x="22059" y="33743"/>
                    <a:pt x="22304" y="33743"/>
                  </a:cubicBezTo>
                  <a:cubicBezTo>
                    <a:pt x="22319" y="33743"/>
                    <a:pt x="22334" y="33743"/>
                    <a:pt x="22349" y="33745"/>
                  </a:cubicBezTo>
                  <a:cubicBezTo>
                    <a:pt x="22579" y="33778"/>
                    <a:pt x="22744" y="34009"/>
                    <a:pt x="22975" y="34075"/>
                  </a:cubicBezTo>
                  <a:cubicBezTo>
                    <a:pt x="23014" y="34084"/>
                    <a:pt x="23051" y="34088"/>
                    <a:pt x="23089" y="34088"/>
                  </a:cubicBezTo>
                  <a:cubicBezTo>
                    <a:pt x="23387" y="34088"/>
                    <a:pt x="23647" y="33817"/>
                    <a:pt x="23881" y="33597"/>
                  </a:cubicBezTo>
                  <a:cubicBezTo>
                    <a:pt x="24145" y="33356"/>
                    <a:pt x="24513" y="33155"/>
                    <a:pt x="24856" y="33155"/>
                  </a:cubicBezTo>
                  <a:cubicBezTo>
                    <a:pt x="25006" y="33155"/>
                    <a:pt x="25152" y="33194"/>
                    <a:pt x="25282" y="33284"/>
                  </a:cubicBezTo>
                  <a:cubicBezTo>
                    <a:pt x="25612" y="33498"/>
                    <a:pt x="25694" y="33943"/>
                    <a:pt x="25793" y="34322"/>
                  </a:cubicBezTo>
                  <a:cubicBezTo>
                    <a:pt x="25876" y="34701"/>
                    <a:pt x="26073" y="35130"/>
                    <a:pt x="26452" y="35196"/>
                  </a:cubicBezTo>
                  <a:cubicBezTo>
                    <a:pt x="26500" y="35207"/>
                    <a:pt x="26546" y="35212"/>
                    <a:pt x="26592" y="35212"/>
                  </a:cubicBezTo>
                  <a:cubicBezTo>
                    <a:pt x="26948" y="35212"/>
                    <a:pt x="27276" y="34910"/>
                    <a:pt x="27656" y="34866"/>
                  </a:cubicBezTo>
                  <a:cubicBezTo>
                    <a:pt x="27685" y="34863"/>
                    <a:pt x="27715" y="34861"/>
                    <a:pt x="27744" y="34861"/>
                  </a:cubicBezTo>
                  <a:cubicBezTo>
                    <a:pt x="28171" y="34861"/>
                    <a:pt x="28560" y="35189"/>
                    <a:pt x="28776" y="35575"/>
                  </a:cubicBezTo>
                  <a:cubicBezTo>
                    <a:pt x="29024" y="35970"/>
                    <a:pt x="29139" y="36448"/>
                    <a:pt x="29370" y="36860"/>
                  </a:cubicBezTo>
                  <a:cubicBezTo>
                    <a:pt x="29633" y="37322"/>
                    <a:pt x="30029" y="37701"/>
                    <a:pt x="30507" y="37948"/>
                  </a:cubicBezTo>
                  <a:cubicBezTo>
                    <a:pt x="30645" y="38011"/>
                    <a:pt x="30792" y="38064"/>
                    <a:pt x="30942" y="38064"/>
                  </a:cubicBezTo>
                  <a:cubicBezTo>
                    <a:pt x="30989" y="38064"/>
                    <a:pt x="31036" y="38059"/>
                    <a:pt x="31084" y="38047"/>
                  </a:cubicBezTo>
                  <a:cubicBezTo>
                    <a:pt x="31562" y="37948"/>
                    <a:pt x="31661" y="37305"/>
                    <a:pt x="31545" y="36827"/>
                  </a:cubicBezTo>
                  <a:cubicBezTo>
                    <a:pt x="31430" y="36349"/>
                    <a:pt x="31216" y="35838"/>
                    <a:pt x="31463" y="35410"/>
                  </a:cubicBezTo>
                  <a:cubicBezTo>
                    <a:pt x="31578" y="35196"/>
                    <a:pt x="31792" y="35047"/>
                    <a:pt x="31908" y="34833"/>
                  </a:cubicBezTo>
                  <a:cubicBezTo>
                    <a:pt x="32122" y="34438"/>
                    <a:pt x="31974" y="33960"/>
                    <a:pt x="32023" y="33531"/>
                  </a:cubicBezTo>
                  <a:cubicBezTo>
                    <a:pt x="32106" y="32921"/>
                    <a:pt x="32633" y="32394"/>
                    <a:pt x="33243" y="32295"/>
                  </a:cubicBezTo>
                  <a:cubicBezTo>
                    <a:pt x="33309" y="32286"/>
                    <a:pt x="33376" y="32282"/>
                    <a:pt x="33443" y="32282"/>
                  </a:cubicBezTo>
                  <a:cubicBezTo>
                    <a:pt x="34002" y="32282"/>
                    <a:pt x="34545" y="32584"/>
                    <a:pt x="34825" y="33070"/>
                  </a:cubicBezTo>
                  <a:cubicBezTo>
                    <a:pt x="34940" y="33251"/>
                    <a:pt x="35039" y="33482"/>
                    <a:pt x="35253" y="33548"/>
                  </a:cubicBezTo>
                  <a:cubicBezTo>
                    <a:pt x="35298" y="33565"/>
                    <a:pt x="35343" y="33573"/>
                    <a:pt x="35388" y="33573"/>
                  </a:cubicBezTo>
                  <a:cubicBezTo>
                    <a:pt x="35595" y="33573"/>
                    <a:pt x="35809" y="33414"/>
                    <a:pt x="36012" y="33333"/>
                  </a:cubicBezTo>
                  <a:cubicBezTo>
                    <a:pt x="36138" y="33284"/>
                    <a:pt x="36272" y="33260"/>
                    <a:pt x="36404" y="33260"/>
                  </a:cubicBezTo>
                  <a:cubicBezTo>
                    <a:pt x="36669" y="33260"/>
                    <a:pt x="36929" y="33355"/>
                    <a:pt x="37116" y="33531"/>
                  </a:cubicBezTo>
                  <a:cubicBezTo>
                    <a:pt x="37363" y="33762"/>
                    <a:pt x="37511" y="34091"/>
                    <a:pt x="37775" y="34256"/>
                  </a:cubicBezTo>
                  <a:cubicBezTo>
                    <a:pt x="37912" y="34342"/>
                    <a:pt x="38058" y="34380"/>
                    <a:pt x="38204" y="34380"/>
                  </a:cubicBezTo>
                  <a:cubicBezTo>
                    <a:pt x="38676" y="34380"/>
                    <a:pt x="39163" y="33991"/>
                    <a:pt x="39440" y="33564"/>
                  </a:cubicBezTo>
                  <a:cubicBezTo>
                    <a:pt x="39736" y="33103"/>
                    <a:pt x="39901" y="32427"/>
                    <a:pt x="39489" y="32064"/>
                  </a:cubicBezTo>
                  <a:cubicBezTo>
                    <a:pt x="39176" y="31768"/>
                    <a:pt x="38649" y="31834"/>
                    <a:pt x="38302" y="31553"/>
                  </a:cubicBezTo>
                  <a:cubicBezTo>
                    <a:pt x="37956" y="31290"/>
                    <a:pt x="37923" y="30729"/>
                    <a:pt x="38138" y="30350"/>
                  </a:cubicBezTo>
                  <a:cubicBezTo>
                    <a:pt x="38352" y="29955"/>
                    <a:pt x="38649" y="29658"/>
                    <a:pt x="39077" y="29493"/>
                  </a:cubicBezTo>
                  <a:cubicBezTo>
                    <a:pt x="39703" y="29361"/>
                    <a:pt x="40330" y="29065"/>
                    <a:pt x="40692" y="28554"/>
                  </a:cubicBezTo>
                  <a:cubicBezTo>
                    <a:pt x="41071" y="28026"/>
                    <a:pt x="41137" y="27252"/>
                    <a:pt x="40709" y="26757"/>
                  </a:cubicBezTo>
                  <a:cubicBezTo>
                    <a:pt x="40396" y="26395"/>
                    <a:pt x="39868" y="26230"/>
                    <a:pt x="39621" y="25802"/>
                  </a:cubicBezTo>
                  <a:cubicBezTo>
                    <a:pt x="39539" y="25637"/>
                    <a:pt x="39489" y="25455"/>
                    <a:pt x="39407" y="25291"/>
                  </a:cubicBezTo>
                  <a:cubicBezTo>
                    <a:pt x="39061" y="24598"/>
                    <a:pt x="38072" y="24467"/>
                    <a:pt x="37709" y="23791"/>
                  </a:cubicBezTo>
                  <a:cubicBezTo>
                    <a:pt x="37511" y="23428"/>
                    <a:pt x="37544" y="22967"/>
                    <a:pt x="37775" y="22654"/>
                  </a:cubicBezTo>
                  <a:cubicBezTo>
                    <a:pt x="37968" y="22377"/>
                    <a:pt x="38301" y="22205"/>
                    <a:pt x="38636" y="22205"/>
                  </a:cubicBezTo>
                  <a:cubicBezTo>
                    <a:pt x="38701" y="22205"/>
                    <a:pt x="38766" y="22212"/>
                    <a:pt x="38830" y="22225"/>
                  </a:cubicBezTo>
                  <a:cubicBezTo>
                    <a:pt x="39051" y="22254"/>
                    <a:pt x="39312" y="22339"/>
                    <a:pt x="39527" y="22339"/>
                  </a:cubicBezTo>
                  <a:cubicBezTo>
                    <a:pt x="39680" y="22339"/>
                    <a:pt x="39809" y="22296"/>
                    <a:pt x="39885" y="22159"/>
                  </a:cubicBezTo>
                  <a:cubicBezTo>
                    <a:pt x="39934" y="22060"/>
                    <a:pt x="39934" y="21928"/>
                    <a:pt x="40000" y="21830"/>
                  </a:cubicBezTo>
                  <a:cubicBezTo>
                    <a:pt x="40099" y="21665"/>
                    <a:pt x="40330" y="21665"/>
                    <a:pt x="40511" y="21599"/>
                  </a:cubicBezTo>
                  <a:cubicBezTo>
                    <a:pt x="41088" y="21368"/>
                    <a:pt x="41071" y="20544"/>
                    <a:pt x="40923" y="19934"/>
                  </a:cubicBezTo>
                  <a:cubicBezTo>
                    <a:pt x="40758" y="19324"/>
                    <a:pt x="40626" y="18484"/>
                    <a:pt x="41137" y="18121"/>
                  </a:cubicBezTo>
                  <a:cubicBezTo>
                    <a:pt x="41236" y="17907"/>
                    <a:pt x="41351" y="17693"/>
                    <a:pt x="41434" y="17479"/>
                  </a:cubicBezTo>
                  <a:cubicBezTo>
                    <a:pt x="41714" y="16770"/>
                    <a:pt x="41632" y="15929"/>
                    <a:pt x="41203" y="15303"/>
                  </a:cubicBezTo>
                  <a:cubicBezTo>
                    <a:pt x="40791" y="14677"/>
                    <a:pt x="40049" y="14265"/>
                    <a:pt x="39291" y="14248"/>
                  </a:cubicBezTo>
                  <a:cubicBezTo>
                    <a:pt x="39118" y="14248"/>
                    <a:pt x="38934" y="14262"/>
                    <a:pt x="38753" y="14262"/>
                  </a:cubicBezTo>
                  <a:cubicBezTo>
                    <a:pt x="38452" y="14262"/>
                    <a:pt x="38162" y="14224"/>
                    <a:pt x="37956" y="14018"/>
                  </a:cubicBezTo>
                  <a:cubicBezTo>
                    <a:pt x="37742" y="13803"/>
                    <a:pt x="37693" y="13490"/>
                    <a:pt x="37660" y="13210"/>
                  </a:cubicBezTo>
                  <a:cubicBezTo>
                    <a:pt x="37561" y="12386"/>
                    <a:pt x="37561" y="11364"/>
                    <a:pt x="38302" y="11002"/>
                  </a:cubicBezTo>
                  <a:cubicBezTo>
                    <a:pt x="38616" y="10853"/>
                    <a:pt x="38995" y="10870"/>
                    <a:pt x="39291" y="10672"/>
                  </a:cubicBezTo>
                  <a:cubicBezTo>
                    <a:pt x="39621" y="10441"/>
                    <a:pt x="39720" y="9996"/>
                    <a:pt x="39868" y="9601"/>
                  </a:cubicBezTo>
                  <a:cubicBezTo>
                    <a:pt x="40000" y="9222"/>
                    <a:pt x="40280" y="8793"/>
                    <a:pt x="40692" y="8793"/>
                  </a:cubicBezTo>
                  <a:cubicBezTo>
                    <a:pt x="40906" y="8810"/>
                    <a:pt x="41088" y="8925"/>
                    <a:pt x="41253" y="9090"/>
                  </a:cubicBezTo>
                  <a:cubicBezTo>
                    <a:pt x="42208" y="10079"/>
                    <a:pt x="41632" y="12056"/>
                    <a:pt x="42785" y="12831"/>
                  </a:cubicBezTo>
                  <a:cubicBezTo>
                    <a:pt x="43033" y="12996"/>
                    <a:pt x="43313" y="13078"/>
                    <a:pt x="43609" y="13144"/>
                  </a:cubicBezTo>
                  <a:cubicBezTo>
                    <a:pt x="43751" y="13183"/>
                    <a:pt x="43912" y="13211"/>
                    <a:pt x="44065" y="13211"/>
                  </a:cubicBezTo>
                  <a:cubicBezTo>
                    <a:pt x="44305" y="13211"/>
                    <a:pt x="44524" y="13141"/>
                    <a:pt x="44615" y="12930"/>
                  </a:cubicBezTo>
                  <a:cubicBezTo>
                    <a:pt x="44714" y="12716"/>
                    <a:pt x="44598" y="12468"/>
                    <a:pt x="44499" y="12254"/>
                  </a:cubicBezTo>
                  <a:cubicBezTo>
                    <a:pt x="44170" y="11545"/>
                    <a:pt x="43873" y="10837"/>
                    <a:pt x="43609" y="10095"/>
                  </a:cubicBezTo>
                  <a:cubicBezTo>
                    <a:pt x="43362" y="9403"/>
                    <a:pt x="43148" y="8628"/>
                    <a:pt x="43412" y="7936"/>
                  </a:cubicBezTo>
                  <a:cubicBezTo>
                    <a:pt x="43659" y="7310"/>
                    <a:pt x="44285" y="6848"/>
                    <a:pt x="44417" y="6189"/>
                  </a:cubicBezTo>
                  <a:cubicBezTo>
                    <a:pt x="44516" y="5645"/>
                    <a:pt x="44269" y="5085"/>
                    <a:pt x="43922" y="4673"/>
                  </a:cubicBezTo>
                  <a:cubicBezTo>
                    <a:pt x="43560" y="4244"/>
                    <a:pt x="43115" y="3915"/>
                    <a:pt x="42736" y="3519"/>
                  </a:cubicBezTo>
                  <a:cubicBezTo>
                    <a:pt x="42423" y="3206"/>
                    <a:pt x="42126" y="2777"/>
                    <a:pt x="42274" y="2365"/>
                  </a:cubicBezTo>
                  <a:cubicBezTo>
                    <a:pt x="42390" y="2052"/>
                    <a:pt x="42719" y="1855"/>
                    <a:pt x="42851" y="1558"/>
                  </a:cubicBezTo>
                  <a:cubicBezTo>
                    <a:pt x="43049" y="1129"/>
                    <a:pt x="42802" y="602"/>
                    <a:pt x="42406" y="338"/>
                  </a:cubicBezTo>
                  <a:cubicBezTo>
                    <a:pt x="42011" y="91"/>
                    <a:pt x="41533" y="25"/>
                    <a:pt x="41055" y="9"/>
                  </a:cubicBezTo>
                  <a:cubicBezTo>
                    <a:pt x="40927" y="3"/>
                    <a:pt x="40797" y="0"/>
                    <a:pt x="40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g2a2e5bf201e_0_1476"/>
            <p:cNvSpPr/>
            <p:nvPr/>
          </p:nvSpPr>
          <p:spPr>
            <a:xfrm>
              <a:off x="2395500" y="1797150"/>
              <a:ext cx="1046575" cy="1771325"/>
            </a:xfrm>
            <a:custGeom>
              <a:rect b="b" l="l" r="r" t="t"/>
              <a:pathLst>
                <a:path extrusionOk="0" h="70853" w="41863">
                  <a:moveTo>
                    <a:pt x="20503" y="0"/>
                  </a:moveTo>
                  <a:lnTo>
                    <a:pt x="0" y="12592"/>
                  </a:lnTo>
                  <a:lnTo>
                    <a:pt x="21146" y="70852"/>
                  </a:lnTo>
                  <a:lnTo>
                    <a:pt x="41862" y="58162"/>
                  </a:lnTo>
                  <a:lnTo>
                    <a:pt x="20503" y="0"/>
                  </a:lnTo>
                  <a:close/>
                </a:path>
              </a:pathLst>
            </a:custGeom>
            <a:solidFill>
              <a:srgbClr val="F1F5FB">
                <a:alpha val="2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g2a2e5bf201e_0_1476"/>
            <p:cNvSpPr/>
            <p:nvPr/>
          </p:nvSpPr>
          <p:spPr>
            <a:xfrm>
              <a:off x="1176725" y="2214525"/>
              <a:ext cx="1062225" cy="1784100"/>
            </a:xfrm>
            <a:custGeom>
              <a:rect b="b" l="l" r="r" t="t"/>
              <a:pathLst>
                <a:path extrusionOk="0" h="71364" w="42489">
                  <a:moveTo>
                    <a:pt x="22793" y="0"/>
                  </a:moveTo>
                  <a:lnTo>
                    <a:pt x="0" y="14454"/>
                  </a:lnTo>
                  <a:lnTo>
                    <a:pt x="20684" y="71363"/>
                  </a:lnTo>
                  <a:lnTo>
                    <a:pt x="42488" y="56942"/>
                  </a:lnTo>
                  <a:lnTo>
                    <a:pt x="22793" y="0"/>
                  </a:lnTo>
                  <a:close/>
                </a:path>
              </a:pathLst>
            </a:custGeom>
            <a:solidFill>
              <a:srgbClr val="F1F5FB">
                <a:alpha val="2313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g2a2e5bf201e_0_1476"/>
            <p:cNvSpPr/>
            <p:nvPr/>
          </p:nvSpPr>
          <p:spPr>
            <a:xfrm>
              <a:off x="2554125" y="1671875"/>
              <a:ext cx="799775" cy="658050"/>
            </a:xfrm>
            <a:custGeom>
              <a:rect b="b" l="l" r="r" t="t"/>
              <a:pathLst>
                <a:path extrusionOk="0" h="26322" w="31991">
                  <a:moveTo>
                    <a:pt x="4516" y="1"/>
                  </a:moveTo>
                  <a:cubicBezTo>
                    <a:pt x="3264" y="2424"/>
                    <a:pt x="1039" y="7252"/>
                    <a:pt x="0" y="9774"/>
                  </a:cubicBezTo>
                  <a:cubicBezTo>
                    <a:pt x="0" y="9774"/>
                    <a:pt x="858" y="19053"/>
                    <a:pt x="10944" y="24113"/>
                  </a:cubicBezTo>
                  <a:cubicBezTo>
                    <a:pt x="14339" y="25817"/>
                    <a:pt x="17545" y="26322"/>
                    <a:pt x="20153" y="26322"/>
                  </a:cubicBezTo>
                  <a:cubicBezTo>
                    <a:pt x="23953" y="26322"/>
                    <a:pt x="26486" y="25250"/>
                    <a:pt x="26486" y="25250"/>
                  </a:cubicBezTo>
                  <a:cubicBezTo>
                    <a:pt x="27821" y="22926"/>
                    <a:pt x="29156" y="20619"/>
                    <a:pt x="30491" y="18311"/>
                  </a:cubicBezTo>
                  <a:cubicBezTo>
                    <a:pt x="30754" y="17850"/>
                    <a:pt x="31941" y="15180"/>
                    <a:pt x="31990" y="14652"/>
                  </a:cubicBezTo>
                  <a:lnTo>
                    <a:pt x="45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g2a2e5bf201e_0_1476"/>
            <p:cNvSpPr/>
            <p:nvPr/>
          </p:nvSpPr>
          <p:spPr>
            <a:xfrm>
              <a:off x="2484900" y="1460925"/>
              <a:ext cx="1141750" cy="642375"/>
            </a:xfrm>
            <a:custGeom>
              <a:rect b="b" l="l" r="r" t="t"/>
              <a:pathLst>
                <a:path extrusionOk="0" h="25695" w="45670">
                  <a:moveTo>
                    <a:pt x="29189" y="1"/>
                  </a:moveTo>
                  <a:lnTo>
                    <a:pt x="1" y="1533"/>
                  </a:lnTo>
                  <a:lnTo>
                    <a:pt x="16366" y="25694"/>
                  </a:lnTo>
                  <a:lnTo>
                    <a:pt x="45670" y="24491"/>
                  </a:lnTo>
                  <a:lnTo>
                    <a:pt x="291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g2a2e5bf201e_0_1476"/>
            <p:cNvSpPr/>
            <p:nvPr/>
          </p:nvSpPr>
          <p:spPr>
            <a:xfrm>
              <a:off x="3013125" y="1794675"/>
              <a:ext cx="218800" cy="582625"/>
            </a:xfrm>
            <a:custGeom>
              <a:rect b="b" l="l" r="r" t="t"/>
              <a:pathLst>
                <a:path extrusionOk="0" fill="none" h="23305" w="8752">
                  <a:moveTo>
                    <a:pt x="1368" y="0"/>
                  </a:moveTo>
                  <a:lnTo>
                    <a:pt x="8752" y="11784"/>
                  </a:lnTo>
                  <a:lnTo>
                    <a:pt x="0" y="23304"/>
                  </a:lnTo>
                </a:path>
              </a:pathLst>
            </a:custGeom>
            <a:noFill/>
            <a:ln cap="flat" cmpd="sng" w="15250">
              <a:solidFill>
                <a:srgbClr val="FFFFFF"/>
              </a:solidFill>
              <a:prstDash val="solid"/>
              <a:miter lim="1648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g2a2e5bf201e_0_1476"/>
            <p:cNvSpPr/>
            <p:nvPr/>
          </p:nvSpPr>
          <p:spPr>
            <a:xfrm>
              <a:off x="2918350" y="2368825"/>
              <a:ext cx="108800" cy="113050"/>
            </a:xfrm>
            <a:custGeom>
              <a:rect b="b" l="l" r="r" t="t"/>
              <a:pathLst>
                <a:path extrusionOk="0" h="4522" w="4352">
                  <a:moveTo>
                    <a:pt x="3294" y="0"/>
                  </a:moveTo>
                  <a:cubicBezTo>
                    <a:pt x="3087" y="0"/>
                    <a:pt x="2873" y="57"/>
                    <a:pt x="2671" y="124"/>
                  </a:cubicBezTo>
                  <a:cubicBezTo>
                    <a:pt x="1913" y="404"/>
                    <a:pt x="1237" y="882"/>
                    <a:pt x="726" y="1509"/>
                  </a:cubicBezTo>
                  <a:cubicBezTo>
                    <a:pt x="611" y="1640"/>
                    <a:pt x="495" y="1805"/>
                    <a:pt x="462" y="1986"/>
                  </a:cubicBezTo>
                  <a:cubicBezTo>
                    <a:pt x="413" y="2168"/>
                    <a:pt x="462" y="2382"/>
                    <a:pt x="627" y="2481"/>
                  </a:cubicBezTo>
                  <a:cubicBezTo>
                    <a:pt x="462" y="2563"/>
                    <a:pt x="297" y="2662"/>
                    <a:pt x="182" y="2811"/>
                  </a:cubicBezTo>
                  <a:cubicBezTo>
                    <a:pt x="67" y="2942"/>
                    <a:pt x="1" y="3140"/>
                    <a:pt x="83" y="3305"/>
                  </a:cubicBezTo>
                  <a:cubicBezTo>
                    <a:pt x="182" y="3585"/>
                    <a:pt x="545" y="3635"/>
                    <a:pt x="841" y="3635"/>
                  </a:cubicBezTo>
                  <a:cubicBezTo>
                    <a:pt x="775" y="3783"/>
                    <a:pt x="693" y="3948"/>
                    <a:pt x="693" y="4113"/>
                  </a:cubicBezTo>
                  <a:cubicBezTo>
                    <a:pt x="693" y="4277"/>
                    <a:pt x="792" y="4459"/>
                    <a:pt x="940" y="4508"/>
                  </a:cubicBezTo>
                  <a:cubicBezTo>
                    <a:pt x="971" y="4518"/>
                    <a:pt x="1002" y="4522"/>
                    <a:pt x="1033" y="4522"/>
                  </a:cubicBezTo>
                  <a:cubicBezTo>
                    <a:pt x="1211" y="4522"/>
                    <a:pt x="1376" y="4371"/>
                    <a:pt x="1517" y="4244"/>
                  </a:cubicBezTo>
                  <a:cubicBezTo>
                    <a:pt x="1641" y="4133"/>
                    <a:pt x="1811" y="4022"/>
                    <a:pt x="1964" y="4022"/>
                  </a:cubicBezTo>
                  <a:cubicBezTo>
                    <a:pt x="2016" y="4022"/>
                    <a:pt x="2065" y="4034"/>
                    <a:pt x="2110" y="4063"/>
                  </a:cubicBezTo>
                  <a:cubicBezTo>
                    <a:pt x="2226" y="4145"/>
                    <a:pt x="2275" y="4294"/>
                    <a:pt x="2407" y="4327"/>
                  </a:cubicBezTo>
                  <a:cubicBezTo>
                    <a:pt x="2429" y="4335"/>
                    <a:pt x="2451" y="4339"/>
                    <a:pt x="2472" y="4339"/>
                  </a:cubicBezTo>
                  <a:cubicBezTo>
                    <a:pt x="2582" y="4339"/>
                    <a:pt x="2690" y="4245"/>
                    <a:pt x="2786" y="4162"/>
                  </a:cubicBezTo>
                  <a:cubicBezTo>
                    <a:pt x="3462" y="3453"/>
                    <a:pt x="3956" y="2547"/>
                    <a:pt x="4187" y="1591"/>
                  </a:cubicBezTo>
                  <a:cubicBezTo>
                    <a:pt x="4352" y="981"/>
                    <a:pt x="4187" y="124"/>
                    <a:pt x="3429" y="9"/>
                  </a:cubicBezTo>
                  <a:cubicBezTo>
                    <a:pt x="3384" y="3"/>
                    <a:pt x="3339" y="0"/>
                    <a:pt x="3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g2a2e5bf201e_0_1476"/>
            <p:cNvSpPr/>
            <p:nvPr/>
          </p:nvSpPr>
          <p:spPr>
            <a:xfrm>
              <a:off x="2973575" y="1746575"/>
              <a:ext cx="147525" cy="96625"/>
            </a:xfrm>
            <a:custGeom>
              <a:rect b="b" l="l" r="r" t="t"/>
              <a:pathLst>
                <a:path extrusionOk="0" h="3865" w="5901">
                  <a:moveTo>
                    <a:pt x="1966" y="0"/>
                  </a:moveTo>
                  <a:cubicBezTo>
                    <a:pt x="1222" y="0"/>
                    <a:pt x="620" y="265"/>
                    <a:pt x="396" y="770"/>
                  </a:cubicBezTo>
                  <a:cubicBezTo>
                    <a:pt x="0" y="1611"/>
                    <a:pt x="841" y="2831"/>
                    <a:pt x="2258" y="3473"/>
                  </a:cubicBezTo>
                  <a:cubicBezTo>
                    <a:pt x="2833" y="3737"/>
                    <a:pt x="3418" y="3865"/>
                    <a:pt x="3935" y="3865"/>
                  </a:cubicBezTo>
                  <a:cubicBezTo>
                    <a:pt x="4679" y="3865"/>
                    <a:pt x="5281" y="3600"/>
                    <a:pt x="5505" y="3094"/>
                  </a:cubicBezTo>
                  <a:cubicBezTo>
                    <a:pt x="5901" y="2254"/>
                    <a:pt x="5060" y="1034"/>
                    <a:pt x="3643" y="391"/>
                  </a:cubicBezTo>
                  <a:cubicBezTo>
                    <a:pt x="3068" y="128"/>
                    <a:pt x="2483" y="0"/>
                    <a:pt x="19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g2a2e5bf201e_0_1476"/>
            <p:cNvSpPr/>
            <p:nvPr/>
          </p:nvSpPr>
          <p:spPr>
            <a:xfrm>
              <a:off x="1507150" y="3020850"/>
              <a:ext cx="1443375" cy="953875"/>
            </a:xfrm>
            <a:custGeom>
              <a:rect b="b" l="l" r="r" t="t"/>
              <a:pathLst>
                <a:path extrusionOk="0" h="38155" w="57735">
                  <a:moveTo>
                    <a:pt x="24607" y="5670"/>
                  </a:moveTo>
                  <a:lnTo>
                    <a:pt x="24624" y="5819"/>
                  </a:lnTo>
                  <a:lnTo>
                    <a:pt x="24244" y="6336"/>
                  </a:lnTo>
                  <a:lnTo>
                    <a:pt x="24244" y="6336"/>
                  </a:lnTo>
                  <a:cubicBezTo>
                    <a:pt x="24365" y="6169"/>
                    <a:pt x="24487" y="6002"/>
                    <a:pt x="24607" y="5835"/>
                  </a:cubicBezTo>
                  <a:cubicBezTo>
                    <a:pt x="24607" y="5786"/>
                    <a:pt x="24607" y="5736"/>
                    <a:pt x="24607" y="5670"/>
                  </a:cubicBezTo>
                  <a:close/>
                  <a:moveTo>
                    <a:pt x="24129" y="1"/>
                  </a:moveTo>
                  <a:lnTo>
                    <a:pt x="24146" y="50"/>
                  </a:lnTo>
                  <a:cubicBezTo>
                    <a:pt x="24129" y="42"/>
                    <a:pt x="24117" y="38"/>
                    <a:pt x="24107" y="38"/>
                  </a:cubicBezTo>
                  <a:cubicBezTo>
                    <a:pt x="24096" y="38"/>
                    <a:pt x="24088" y="42"/>
                    <a:pt x="24080" y="50"/>
                  </a:cubicBezTo>
                  <a:cubicBezTo>
                    <a:pt x="16976" y="9263"/>
                    <a:pt x="9115" y="17240"/>
                    <a:pt x="446" y="25678"/>
                  </a:cubicBezTo>
                  <a:cubicBezTo>
                    <a:pt x="1" y="26535"/>
                    <a:pt x="149" y="27145"/>
                    <a:pt x="726" y="27920"/>
                  </a:cubicBezTo>
                  <a:cubicBezTo>
                    <a:pt x="1218" y="28580"/>
                    <a:pt x="2034" y="28977"/>
                    <a:pt x="2857" y="28977"/>
                  </a:cubicBezTo>
                  <a:cubicBezTo>
                    <a:pt x="2998" y="28977"/>
                    <a:pt x="3140" y="28966"/>
                    <a:pt x="3281" y="28941"/>
                  </a:cubicBezTo>
                  <a:cubicBezTo>
                    <a:pt x="4352" y="28760"/>
                    <a:pt x="5176" y="27953"/>
                    <a:pt x="5934" y="27194"/>
                  </a:cubicBezTo>
                  <a:cubicBezTo>
                    <a:pt x="12287" y="20842"/>
                    <a:pt x="18461" y="14160"/>
                    <a:pt x="23802" y="6937"/>
                  </a:cubicBezTo>
                  <a:lnTo>
                    <a:pt x="23802" y="6937"/>
                  </a:lnTo>
                  <a:lnTo>
                    <a:pt x="22250" y="9049"/>
                  </a:lnTo>
                  <a:lnTo>
                    <a:pt x="55031" y="38154"/>
                  </a:lnTo>
                  <a:lnTo>
                    <a:pt x="57125" y="35369"/>
                  </a:lnTo>
                  <a:lnTo>
                    <a:pt x="57734" y="29766"/>
                  </a:lnTo>
                  <a:cubicBezTo>
                    <a:pt x="46527" y="19844"/>
                    <a:pt x="35336" y="9922"/>
                    <a:pt x="24129" y="1"/>
                  </a:cubicBezTo>
                  <a:close/>
                </a:path>
              </a:pathLst>
            </a:custGeom>
            <a:solidFill>
              <a:srgbClr val="E4D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g2a2e5bf201e_0_1476"/>
            <p:cNvSpPr/>
            <p:nvPr/>
          </p:nvSpPr>
          <p:spPr>
            <a:xfrm>
              <a:off x="1560300" y="3085950"/>
              <a:ext cx="1384050" cy="912675"/>
            </a:xfrm>
            <a:custGeom>
              <a:rect b="b" l="l" r="r" t="t"/>
              <a:pathLst>
                <a:path extrusionOk="0" h="36507" w="55362">
                  <a:moveTo>
                    <a:pt x="21921" y="1"/>
                  </a:moveTo>
                  <a:lnTo>
                    <a:pt x="21937" y="34"/>
                  </a:lnTo>
                  <a:cubicBezTo>
                    <a:pt x="21904" y="34"/>
                    <a:pt x="21888" y="34"/>
                    <a:pt x="21888" y="50"/>
                  </a:cubicBezTo>
                  <a:cubicBezTo>
                    <a:pt x="15444" y="8456"/>
                    <a:pt x="8291" y="15691"/>
                    <a:pt x="397" y="23354"/>
                  </a:cubicBezTo>
                  <a:cubicBezTo>
                    <a:pt x="1" y="24145"/>
                    <a:pt x="149" y="24706"/>
                    <a:pt x="693" y="25447"/>
                  </a:cubicBezTo>
                  <a:cubicBezTo>
                    <a:pt x="1167" y="26080"/>
                    <a:pt x="1967" y="26461"/>
                    <a:pt x="2744" y="26461"/>
                  </a:cubicBezTo>
                  <a:cubicBezTo>
                    <a:pt x="2858" y="26461"/>
                    <a:pt x="2971" y="26453"/>
                    <a:pt x="3083" y="26436"/>
                  </a:cubicBezTo>
                  <a:cubicBezTo>
                    <a:pt x="4072" y="26272"/>
                    <a:pt x="4830" y="25546"/>
                    <a:pt x="5522" y="24854"/>
                  </a:cubicBezTo>
                  <a:cubicBezTo>
                    <a:pt x="10953" y="19423"/>
                    <a:pt x="16226" y="13727"/>
                    <a:pt x="20867" y="7578"/>
                  </a:cubicBezTo>
                  <a:lnTo>
                    <a:pt x="20867" y="7578"/>
                  </a:lnTo>
                  <a:lnTo>
                    <a:pt x="20322" y="8324"/>
                  </a:lnTo>
                  <a:lnTo>
                    <a:pt x="51966" y="36506"/>
                  </a:lnTo>
                  <a:lnTo>
                    <a:pt x="54999" y="32765"/>
                  </a:lnTo>
                  <a:lnTo>
                    <a:pt x="55361" y="29403"/>
                  </a:lnTo>
                  <a:cubicBezTo>
                    <a:pt x="44830" y="20042"/>
                    <a:pt x="32452" y="9362"/>
                    <a:pt x="219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g2a2e5bf201e_0_1476"/>
            <p:cNvSpPr/>
            <p:nvPr/>
          </p:nvSpPr>
          <p:spPr>
            <a:xfrm>
              <a:off x="1526950" y="3149825"/>
              <a:ext cx="1408325" cy="1344450"/>
            </a:xfrm>
            <a:custGeom>
              <a:rect b="b" l="l" r="r" t="t"/>
              <a:pathLst>
                <a:path extrusionOk="0" h="53778" w="56333">
                  <a:moveTo>
                    <a:pt x="23205" y="0"/>
                  </a:moveTo>
                  <a:cubicBezTo>
                    <a:pt x="23205" y="0"/>
                    <a:pt x="18278" y="6049"/>
                    <a:pt x="12262" y="12575"/>
                  </a:cubicBezTo>
                  <a:cubicBezTo>
                    <a:pt x="6246" y="19102"/>
                    <a:pt x="0" y="22876"/>
                    <a:pt x="0" y="22876"/>
                  </a:cubicBezTo>
                  <a:cubicBezTo>
                    <a:pt x="9114" y="31496"/>
                    <a:pt x="24804" y="45851"/>
                    <a:pt x="34544" y="53778"/>
                  </a:cubicBezTo>
                  <a:cubicBezTo>
                    <a:pt x="34544" y="53778"/>
                    <a:pt x="36539" y="52921"/>
                    <a:pt x="44005" y="44977"/>
                  </a:cubicBezTo>
                  <a:cubicBezTo>
                    <a:pt x="51471" y="37017"/>
                    <a:pt x="56333" y="30210"/>
                    <a:pt x="56333" y="30210"/>
                  </a:cubicBezTo>
                  <a:cubicBezTo>
                    <a:pt x="45076" y="20981"/>
                    <a:pt x="33424" y="10367"/>
                    <a:pt x="23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g2a2e5bf201e_0_1476"/>
            <p:cNvSpPr/>
            <p:nvPr/>
          </p:nvSpPr>
          <p:spPr>
            <a:xfrm>
              <a:off x="1526950" y="3721700"/>
              <a:ext cx="1408325" cy="772575"/>
            </a:xfrm>
            <a:custGeom>
              <a:rect b="b" l="l" r="r" t="t"/>
              <a:pathLst>
                <a:path extrusionOk="0" h="30903" w="56333">
                  <a:moveTo>
                    <a:pt x="0" y="1"/>
                  </a:moveTo>
                  <a:lnTo>
                    <a:pt x="0" y="1"/>
                  </a:lnTo>
                  <a:cubicBezTo>
                    <a:pt x="9114" y="8621"/>
                    <a:pt x="24804" y="22976"/>
                    <a:pt x="34544" y="30903"/>
                  </a:cubicBezTo>
                  <a:cubicBezTo>
                    <a:pt x="34544" y="30903"/>
                    <a:pt x="36539" y="30046"/>
                    <a:pt x="44005" y="22102"/>
                  </a:cubicBezTo>
                  <a:cubicBezTo>
                    <a:pt x="51470" y="14142"/>
                    <a:pt x="56332" y="7336"/>
                    <a:pt x="56333" y="7335"/>
                  </a:cubicBezTo>
                  <a:lnTo>
                    <a:pt x="56333" y="7335"/>
                  </a:lnTo>
                  <a:cubicBezTo>
                    <a:pt x="50164" y="13836"/>
                    <a:pt x="43108" y="16189"/>
                    <a:pt x="36126" y="16189"/>
                  </a:cubicBezTo>
                  <a:cubicBezTo>
                    <a:pt x="17813" y="16189"/>
                    <a:pt x="2" y="3"/>
                    <a:pt x="0" y="1"/>
                  </a:cubicBezTo>
                  <a:close/>
                </a:path>
              </a:pathLst>
            </a:custGeom>
            <a:solidFill>
              <a:srgbClr val="E6CC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g2a2e5bf201e_0_1476"/>
            <p:cNvSpPr/>
            <p:nvPr/>
          </p:nvSpPr>
          <p:spPr>
            <a:xfrm>
              <a:off x="455675" y="3298325"/>
              <a:ext cx="913075" cy="492225"/>
            </a:xfrm>
            <a:custGeom>
              <a:rect b="b" l="l" r="r" t="t"/>
              <a:pathLst>
                <a:path extrusionOk="0" h="19689" w="36523">
                  <a:moveTo>
                    <a:pt x="9237" y="1"/>
                  </a:moveTo>
                  <a:cubicBezTo>
                    <a:pt x="6585" y="1"/>
                    <a:pt x="4048" y="1730"/>
                    <a:pt x="2604" y="3998"/>
                  </a:cubicBezTo>
                  <a:cubicBezTo>
                    <a:pt x="972" y="6536"/>
                    <a:pt x="462" y="9618"/>
                    <a:pt x="198" y="12618"/>
                  </a:cubicBezTo>
                  <a:cubicBezTo>
                    <a:pt x="0" y="14859"/>
                    <a:pt x="297" y="17447"/>
                    <a:pt x="330" y="19688"/>
                  </a:cubicBezTo>
                  <a:lnTo>
                    <a:pt x="36522" y="19688"/>
                  </a:lnTo>
                  <a:cubicBezTo>
                    <a:pt x="36474" y="17424"/>
                    <a:pt x="34023" y="15961"/>
                    <a:pt x="31665" y="15961"/>
                  </a:cubicBezTo>
                  <a:cubicBezTo>
                    <a:pt x="30796" y="15961"/>
                    <a:pt x="29940" y="16159"/>
                    <a:pt x="29221" y="16590"/>
                  </a:cubicBezTo>
                  <a:cubicBezTo>
                    <a:pt x="28644" y="14777"/>
                    <a:pt x="27062" y="13310"/>
                    <a:pt x="25216" y="12865"/>
                  </a:cubicBezTo>
                  <a:cubicBezTo>
                    <a:pt x="24799" y="12766"/>
                    <a:pt x="24373" y="12717"/>
                    <a:pt x="23946" y="12717"/>
                  </a:cubicBezTo>
                  <a:cubicBezTo>
                    <a:pt x="22467" y="12717"/>
                    <a:pt x="20991" y="13299"/>
                    <a:pt x="19942" y="14348"/>
                  </a:cubicBezTo>
                  <a:cubicBezTo>
                    <a:pt x="19398" y="11052"/>
                    <a:pt x="18179" y="7871"/>
                    <a:pt x="16399" y="5037"/>
                  </a:cubicBezTo>
                  <a:cubicBezTo>
                    <a:pt x="14948" y="2729"/>
                    <a:pt x="12872" y="521"/>
                    <a:pt x="10185" y="76"/>
                  </a:cubicBezTo>
                  <a:cubicBezTo>
                    <a:pt x="9869" y="25"/>
                    <a:pt x="9552" y="1"/>
                    <a:pt x="9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6" name="Google Shape;1516;g2a2e5bf201e_0_1476"/>
          <p:cNvGrpSpPr/>
          <p:nvPr/>
        </p:nvGrpSpPr>
        <p:grpSpPr>
          <a:xfrm>
            <a:off x="7831838" y="725358"/>
            <a:ext cx="885713" cy="648215"/>
            <a:chOff x="6852013" y="1497060"/>
            <a:chExt cx="664850" cy="486575"/>
          </a:xfrm>
        </p:grpSpPr>
        <p:sp>
          <p:nvSpPr>
            <p:cNvPr id="1517" name="Google Shape;1517;g2a2e5bf201e_0_1476"/>
            <p:cNvSpPr/>
            <p:nvPr/>
          </p:nvSpPr>
          <p:spPr>
            <a:xfrm>
              <a:off x="7301188" y="1756560"/>
              <a:ext cx="215675" cy="227075"/>
            </a:xfrm>
            <a:custGeom>
              <a:rect b="b" l="l" r="r" t="t"/>
              <a:pathLst>
                <a:path extrusionOk="0" fill="none" h="9083" w="8627">
                  <a:moveTo>
                    <a:pt x="1" y="0"/>
                  </a:moveTo>
                  <a:cubicBezTo>
                    <a:pt x="3301" y="2578"/>
                    <a:pt x="6220" y="5653"/>
                    <a:pt x="8627" y="9083"/>
                  </a:cubicBezTo>
                </a:path>
              </a:pathLst>
            </a:custGeom>
            <a:solidFill>
              <a:schemeClr val="dk2"/>
            </a:solidFill>
            <a:ln cap="rnd" cmpd="sng" w="119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g2a2e5bf201e_0_1476"/>
            <p:cNvSpPr/>
            <p:nvPr/>
          </p:nvSpPr>
          <p:spPr>
            <a:xfrm>
              <a:off x="6852013" y="1497060"/>
              <a:ext cx="416650" cy="282575"/>
            </a:xfrm>
            <a:custGeom>
              <a:rect b="b" l="l" r="r" t="t"/>
              <a:pathLst>
                <a:path extrusionOk="0" h="11303" w="16666">
                  <a:moveTo>
                    <a:pt x="10610" y="0"/>
                  </a:moveTo>
                  <a:cubicBezTo>
                    <a:pt x="10533" y="0"/>
                    <a:pt x="10456" y="19"/>
                    <a:pt x="10385" y="56"/>
                  </a:cubicBezTo>
                  <a:lnTo>
                    <a:pt x="5053" y="2798"/>
                  </a:lnTo>
                  <a:cubicBezTo>
                    <a:pt x="4985" y="2834"/>
                    <a:pt x="4910" y="2851"/>
                    <a:pt x="4836" y="2851"/>
                  </a:cubicBezTo>
                  <a:cubicBezTo>
                    <a:pt x="4769" y="2851"/>
                    <a:pt x="4701" y="2837"/>
                    <a:pt x="4637" y="2811"/>
                  </a:cubicBezTo>
                  <a:cubicBezTo>
                    <a:pt x="2578" y="1938"/>
                    <a:pt x="1316" y="1761"/>
                    <a:pt x="621" y="1761"/>
                  </a:cubicBezTo>
                  <a:cubicBezTo>
                    <a:pt x="225" y="1761"/>
                    <a:pt x="0" y="2225"/>
                    <a:pt x="259" y="2518"/>
                  </a:cubicBezTo>
                  <a:cubicBezTo>
                    <a:pt x="1118" y="3513"/>
                    <a:pt x="3301" y="4257"/>
                    <a:pt x="4071" y="4495"/>
                  </a:cubicBezTo>
                  <a:cubicBezTo>
                    <a:pt x="4242" y="4550"/>
                    <a:pt x="4364" y="4693"/>
                    <a:pt x="4398" y="4864"/>
                  </a:cubicBezTo>
                  <a:lnTo>
                    <a:pt x="5346" y="10523"/>
                  </a:lnTo>
                  <a:cubicBezTo>
                    <a:pt x="5380" y="10694"/>
                    <a:pt x="5503" y="10837"/>
                    <a:pt x="5673" y="10891"/>
                  </a:cubicBezTo>
                  <a:lnTo>
                    <a:pt x="6874" y="11253"/>
                  </a:lnTo>
                  <a:cubicBezTo>
                    <a:pt x="6923" y="11268"/>
                    <a:pt x="6972" y="11275"/>
                    <a:pt x="7020" y="11275"/>
                  </a:cubicBezTo>
                  <a:cubicBezTo>
                    <a:pt x="7289" y="11275"/>
                    <a:pt x="7516" y="11047"/>
                    <a:pt x="7487" y="10769"/>
                  </a:cubicBezTo>
                  <a:lnTo>
                    <a:pt x="7105" y="6712"/>
                  </a:lnTo>
                  <a:cubicBezTo>
                    <a:pt x="7076" y="6426"/>
                    <a:pt x="7306" y="6200"/>
                    <a:pt x="7578" y="6200"/>
                  </a:cubicBezTo>
                  <a:cubicBezTo>
                    <a:pt x="7624" y="6200"/>
                    <a:pt x="7672" y="6207"/>
                    <a:pt x="7719" y="6221"/>
                  </a:cubicBezTo>
                  <a:lnTo>
                    <a:pt x="11435" y="7359"/>
                  </a:lnTo>
                  <a:cubicBezTo>
                    <a:pt x="11565" y="7400"/>
                    <a:pt x="11667" y="7489"/>
                    <a:pt x="11722" y="7605"/>
                  </a:cubicBezTo>
                  <a:lnTo>
                    <a:pt x="13379" y="11028"/>
                  </a:lnTo>
                  <a:cubicBezTo>
                    <a:pt x="13433" y="11137"/>
                    <a:pt x="13529" y="11226"/>
                    <a:pt x="13645" y="11266"/>
                  </a:cubicBezTo>
                  <a:lnTo>
                    <a:pt x="13658" y="11273"/>
                  </a:lnTo>
                  <a:cubicBezTo>
                    <a:pt x="13714" y="11293"/>
                    <a:pt x="13770" y="11303"/>
                    <a:pt x="13825" y="11303"/>
                  </a:cubicBezTo>
                  <a:cubicBezTo>
                    <a:pt x="14122" y="11303"/>
                    <a:pt x="14372" y="11025"/>
                    <a:pt x="14286" y="10714"/>
                  </a:cubicBezTo>
                  <a:lnTo>
                    <a:pt x="13440" y="7625"/>
                  </a:lnTo>
                  <a:cubicBezTo>
                    <a:pt x="13386" y="7421"/>
                    <a:pt x="13474" y="7202"/>
                    <a:pt x="13665" y="7100"/>
                  </a:cubicBezTo>
                  <a:lnTo>
                    <a:pt x="16331" y="5621"/>
                  </a:lnTo>
                  <a:cubicBezTo>
                    <a:pt x="16665" y="5436"/>
                    <a:pt x="16652" y="4966"/>
                    <a:pt x="16311" y="4795"/>
                  </a:cubicBezTo>
                  <a:cubicBezTo>
                    <a:pt x="16243" y="4765"/>
                    <a:pt x="16172" y="4750"/>
                    <a:pt x="16101" y="4750"/>
                  </a:cubicBezTo>
                  <a:cubicBezTo>
                    <a:pt x="16042" y="4750"/>
                    <a:pt x="15984" y="4760"/>
                    <a:pt x="15929" y="4782"/>
                  </a:cubicBezTo>
                  <a:lnTo>
                    <a:pt x="12288" y="6111"/>
                  </a:lnTo>
                  <a:cubicBezTo>
                    <a:pt x="12233" y="6132"/>
                    <a:pt x="12175" y="6142"/>
                    <a:pt x="12117" y="6142"/>
                  </a:cubicBezTo>
                  <a:cubicBezTo>
                    <a:pt x="12040" y="6142"/>
                    <a:pt x="11963" y="6123"/>
                    <a:pt x="11892" y="6084"/>
                  </a:cubicBezTo>
                  <a:lnTo>
                    <a:pt x="8565" y="4311"/>
                  </a:lnTo>
                  <a:cubicBezTo>
                    <a:pt x="8258" y="4141"/>
                    <a:pt x="8231" y="3718"/>
                    <a:pt x="8517" y="3520"/>
                  </a:cubicBezTo>
                  <a:lnTo>
                    <a:pt x="11633" y="1352"/>
                  </a:lnTo>
                  <a:cubicBezTo>
                    <a:pt x="11899" y="1168"/>
                    <a:pt x="11899" y="779"/>
                    <a:pt x="11626" y="595"/>
                  </a:cubicBezTo>
                  <a:lnTo>
                    <a:pt x="10876" y="84"/>
                  </a:lnTo>
                  <a:cubicBezTo>
                    <a:pt x="10794" y="28"/>
                    <a:pt x="10702" y="0"/>
                    <a:pt x="10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a22183f815_0_67"/>
          <p:cNvSpPr txBox="1"/>
          <p:nvPr>
            <p:ph idx="15" type="title"/>
          </p:nvPr>
        </p:nvSpPr>
        <p:spPr>
          <a:xfrm>
            <a:off x="713250" y="560425"/>
            <a:ext cx="77175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목차</a:t>
            </a:r>
            <a:endParaRPr/>
          </a:p>
        </p:txBody>
      </p:sp>
      <p:sp>
        <p:nvSpPr>
          <p:cNvPr id="840" name="Google Shape;840;g2a22183f815_0_67"/>
          <p:cNvSpPr txBox="1"/>
          <p:nvPr>
            <p:ph idx="1" type="subTitle"/>
          </p:nvPr>
        </p:nvSpPr>
        <p:spPr>
          <a:xfrm flipH="1">
            <a:off x="1430351" y="1722875"/>
            <a:ext cx="2559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주제 선정 배경 </a:t>
            </a:r>
            <a:endParaRPr/>
          </a:p>
        </p:txBody>
      </p:sp>
      <p:sp>
        <p:nvSpPr>
          <p:cNvPr id="841" name="Google Shape;841;g2a22183f815_0_67"/>
          <p:cNvSpPr txBox="1"/>
          <p:nvPr>
            <p:ph idx="2" type="subTitle"/>
          </p:nvPr>
        </p:nvSpPr>
        <p:spPr>
          <a:xfrm flipH="1">
            <a:off x="1430225" y="2046473"/>
            <a:ext cx="2559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주제 선정 배경과 필요성에 대해 논의 합니다. </a:t>
            </a:r>
            <a:endParaRPr/>
          </a:p>
        </p:txBody>
      </p:sp>
      <p:sp>
        <p:nvSpPr>
          <p:cNvPr id="842" name="Google Shape;842;g2a22183f815_0_67"/>
          <p:cNvSpPr txBox="1"/>
          <p:nvPr>
            <p:ph idx="7" type="subTitle"/>
          </p:nvPr>
        </p:nvSpPr>
        <p:spPr>
          <a:xfrm>
            <a:off x="1408925" y="3176013"/>
            <a:ext cx="2559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소프트웨어 구현</a:t>
            </a:r>
            <a:endParaRPr/>
          </a:p>
        </p:txBody>
      </p:sp>
      <p:sp>
        <p:nvSpPr>
          <p:cNvPr id="843" name="Google Shape;843;g2a22183f815_0_67"/>
          <p:cNvSpPr txBox="1"/>
          <p:nvPr>
            <p:ph idx="8" type="subTitle"/>
          </p:nvPr>
        </p:nvSpPr>
        <p:spPr>
          <a:xfrm>
            <a:off x="1408926" y="3499621"/>
            <a:ext cx="2559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DB를 사용한 실제 소프트웨어 구현방법에 대해 설명합니다.</a:t>
            </a:r>
            <a:endParaRPr/>
          </a:p>
        </p:txBody>
      </p:sp>
      <p:sp>
        <p:nvSpPr>
          <p:cNvPr id="844" name="Google Shape;844;g2a22183f815_0_67"/>
          <p:cNvSpPr txBox="1"/>
          <p:nvPr>
            <p:ph idx="13" type="subTitle"/>
          </p:nvPr>
        </p:nvSpPr>
        <p:spPr>
          <a:xfrm>
            <a:off x="4837275" y="3173476"/>
            <a:ext cx="2559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결론 및 토의</a:t>
            </a:r>
            <a:endParaRPr/>
          </a:p>
        </p:txBody>
      </p:sp>
      <p:sp>
        <p:nvSpPr>
          <p:cNvPr id="845" name="Google Shape;845;g2a22183f815_0_67"/>
          <p:cNvSpPr txBox="1"/>
          <p:nvPr>
            <p:ph idx="14" type="subTitle"/>
          </p:nvPr>
        </p:nvSpPr>
        <p:spPr>
          <a:xfrm>
            <a:off x="4837276" y="3479425"/>
            <a:ext cx="2559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프로젝트의 결과를 설명합니다.</a:t>
            </a:r>
            <a:endParaRPr/>
          </a:p>
        </p:txBody>
      </p:sp>
      <p:sp>
        <p:nvSpPr>
          <p:cNvPr id="846" name="Google Shape;846;g2a22183f815_0_67"/>
          <p:cNvSpPr txBox="1"/>
          <p:nvPr>
            <p:ph type="title"/>
          </p:nvPr>
        </p:nvSpPr>
        <p:spPr>
          <a:xfrm flipH="1">
            <a:off x="597125" y="1592100"/>
            <a:ext cx="8331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47" name="Google Shape;847;g2a22183f815_0_67"/>
          <p:cNvSpPr txBox="1"/>
          <p:nvPr>
            <p:ph idx="6" type="title"/>
          </p:nvPr>
        </p:nvSpPr>
        <p:spPr>
          <a:xfrm>
            <a:off x="597125" y="3045238"/>
            <a:ext cx="8118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48" name="Google Shape;848;g2a22183f815_0_67"/>
          <p:cNvSpPr txBox="1"/>
          <p:nvPr>
            <p:ph idx="9" type="title"/>
          </p:nvPr>
        </p:nvSpPr>
        <p:spPr>
          <a:xfrm>
            <a:off x="4025475" y="3045250"/>
            <a:ext cx="8118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849" name="Google Shape;849;g2a22183f815_0_67"/>
          <p:cNvGrpSpPr/>
          <p:nvPr/>
        </p:nvGrpSpPr>
        <p:grpSpPr>
          <a:xfrm>
            <a:off x="8137780" y="3442624"/>
            <a:ext cx="775579" cy="1538772"/>
            <a:chOff x="5416000" y="2685050"/>
            <a:chExt cx="598025" cy="1186500"/>
          </a:xfrm>
        </p:grpSpPr>
        <p:sp>
          <p:nvSpPr>
            <p:cNvPr id="850" name="Google Shape;850;g2a22183f815_0_67"/>
            <p:cNvSpPr/>
            <p:nvPr/>
          </p:nvSpPr>
          <p:spPr>
            <a:xfrm>
              <a:off x="5483500" y="3801300"/>
              <a:ext cx="41275" cy="70250"/>
            </a:xfrm>
            <a:custGeom>
              <a:rect b="b" l="l" r="r" t="t"/>
              <a:pathLst>
                <a:path extrusionOk="0" h="2810" w="1651">
                  <a:moveTo>
                    <a:pt x="294" y="0"/>
                  </a:moveTo>
                  <a:cubicBezTo>
                    <a:pt x="130" y="0"/>
                    <a:pt x="0" y="130"/>
                    <a:pt x="0" y="294"/>
                  </a:cubicBezTo>
                  <a:lnTo>
                    <a:pt x="0" y="2523"/>
                  </a:lnTo>
                  <a:cubicBezTo>
                    <a:pt x="0" y="2680"/>
                    <a:pt x="137" y="2810"/>
                    <a:pt x="294" y="2810"/>
                  </a:cubicBezTo>
                  <a:lnTo>
                    <a:pt x="1357" y="2810"/>
                  </a:lnTo>
                  <a:cubicBezTo>
                    <a:pt x="1521" y="2810"/>
                    <a:pt x="1651" y="2680"/>
                    <a:pt x="1651" y="2517"/>
                  </a:cubicBezTo>
                  <a:lnTo>
                    <a:pt x="1651" y="294"/>
                  </a:lnTo>
                  <a:cubicBezTo>
                    <a:pt x="1651" y="130"/>
                    <a:pt x="1514" y="0"/>
                    <a:pt x="1357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51" name="Google Shape;851;g2a22183f815_0_67"/>
            <p:cNvGrpSpPr/>
            <p:nvPr/>
          </p:nvGrpSpPr>
          <p:grpSpPr>
            <a:xfrm>
              <a:off x="5416000" y="2685050"/>
              <a:ext cx="598025" cy="1186175"/>
              <a:chOff x="5416000" y="2685050"/>
              <a:chExt cx="598025" cy="1186175"/>
            </a:xfrm>
          </p:grpSpPr>
          <p:sp>
            <p:nvSpPr>
              <p:cNvPr id="852" name="Google Shape;852;g2a22183f815_0_67"/>
              <p:cNvSpPr/>
              <p:nvPr/>
            </p:nvSpPr>
            <p:spPr>
              <a:xfrm>
                <a:off x="5909325" y="3800950"/>
                <a:ext cx="41125" cy="70275"/>
              </a:xfrm>
              <a:custGeom>
                <a:rect b="b" l="l" r="r" t="t"/>
                <a:pathLst>
                  <a:path extrusionOk="0" h="2811" w="1645">
                    <a:moveTo>
                      <a:pt x="287" y="1"/>
                    </a:moveTo>
                    <a:cubicBezTo>
                      <a:pt x="130" y="1"/>
                      <a:pt x="1" y="130"/>
                      <a:pt x="1" y="294"/>
                    </a:cubicBezTo>
                    <a:lnTo>
                      <a:pt x="1" y="2524"/>
                    </a:lnTo>
                    <a:cubicBezTo>
                      <a:pt x="1" y="2681"/>
                      <a:pt x="130" y="2810"/>
                      <a:pt x="294" y="2810"/>
                    </a:cubicBezTo>
                    <a:lnTo>
                      <a:pt x="1351" y="2810"/>
                    </a:lnTo>
                    <a:cubicBezTo>
                      <a:pt x="1515" y="2810"/>
                      <a:pt x="1644" y="2681"/>
                      <a:pt x="1644" y="2517"/>
                    </a:cubicBezTo>
                    <a:lnTo>
                      <a:pt x="1644" y="294"/>
                    </a:lnTo>
                    <a:cubicBezTo>
                      <a:pt x="1644" y="130"/>
                      <a:pt x="1515" y="1"/>
                      <a:pt x="1351" y="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g2a22183f815_0_67"/>
              <p:cNvSpPr/>
              <p:nvPr/>
            </p:nvSpPr>
            <p:spPr>
              <a:xfrm>
                <a:off x="5606400" y="2710450"/>
                <a:ext cx="220625" cy="350000"/>
              </a:xfrm>
              <a:custGeom>
                <a:rect b="b" l="l" r="r" t="t"/>
                <a:pathLst>
                  <a:path extrusionOk="0" fill="none" h="14000" w="8825">
                    <a:moveTo>
                      <a:pt x="8824" y="13993"/>
                    </a:moveTo>
                    <a:lnTo>
                      <a:pt x="15" y="14000"/>
                    </a:lnTo>
                    <a:lnTo>
                      <a:pt x="1" y="14"/>
                    </a:lnTo>
                    <a:lnTo>
                      <a:pt x="881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681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g2a22183f815_0_67"/>
              <p:cNvSpPr/>
              <p:nvPr/>
            </p:nvSpPr>
            <p:spPr>
              <a:xfrm>
                <a:off x="5416000" y="2969750"/>
                <a:ext cx="598025" cy="860200"/>
              </a:xfrm>
              <a:custGeom>
                <a:rect b="b" l="l" r="r" t="t"/>
                <a:pathLst>
                  <a:path extrusionOk="0" h="34408" w="23921">
                    <a:moveTo>
                      <a:pt x="22168" y="0"/>
                    </a:moveTo>
                    <a:lnTo>
                      <a:pt x="1725" y="14"/>
                    </a:lnTo>
                    <a:cubicBezTo>
                      <a:pt x="771" y="14"/>
                      <a:pt x="0" y="791"/>
                      <a:pt x="0" y="1746"/>
                    </a:cubicBezTo>
                    <a:lnTo>
                      <a:pt x="28" y="32683"/>
                    </a:lnTo>
                    <a:cubicBezTo>
                      <a:pt x="28" y="33637"/>
                      <a:pt x="798" y="34408"/>
                      <a:pt x="1753" y="34408"/>
                    </a:cubicBezTo>
                    <a:lnTo>
                      <a:pt x="22196" y="34394"/>
                    </a:lnTo>
                    <a:cubicBezTo>
                      <a:pt x="23143" y="34394"/>
                      <a:pt x="23921" y="33617"/>
                      <a:pt x="23921" y="32662"/>
                    </a:cubicBezTo>
                    <a:lnTo>
                      <a:pt x="23893" y="1725"/>
                    </a:lnTo>
                    <a:cubicBezTo>
                      <a:pt x="23893" y="771"/>
                      <a:pt x="23116" y="0"/>
                      <a:pt x="22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g2a22183f815_0_67"/>
              <p:cNvSpPr/>
              <p:nvPr/>
            </p:nvSpPr>
            <p:spPr>
              <a:xfrm>
                <a:off x="5595150" y="2685050"/>
                <a:ext cx="246375" cy="73000"/>
              </a:xfrm>
              <a:custGeom>
                <a:rect b="b" l="l" r="r" t="t"/>
                <a:pathLst>
                  <a:path extrusionOk="0" h="2920" w="9855">
                    <a:moveTo>
                      <a:pt x="8865" y="21"/>
                    </a:moveTo>
                    <a:lnTo>
                      <a:pt x="983" y="28"/>
                    </a:lnTo>
                    <a:cubicBezTo>
                      <a:pt x="771" y="76"/>
                      <a:pt x="540" y="8"/>
                      <a:pt x="349" y="124"/>
                    </a:cubicBezTo>
                    <a:cubicBezTo>
                      <a:pt x="199" y="205"/>
                      <a:pt x="103" y="383"/>
                      <a:pt x="55" y="567"/>
                    </a:cubicBezTo>
                    <a:cubicBezTo>
                      <a:pt x="14" y="751"/>
                      <a:pt x="14" y="942"/>
                      <a:pt x="8" y="1133"/>
                    </a:cubicBezTo>
                    <a:cubicBezTo>
                      <a:pt x="8" y="1617"/>
                      <a:pt x="8" y="2101"/>
                      <a:pt x="1" y="2585"/>
                    </a:cubicBezTo>
                    <a:cubicBezTo>
                      <a:pt x="1" y="2640"/>
                      <a:pt x="1" y="2701"/>
                      <a:pt x="28" y="2742"/>
                    </a:cubicBezTo>
                    <a:cubicBezTo>
                      <a:pt x="55" y="2803"/>
                      <a:pt x="117" y="2824"/>
                      <a:pt x="178" y="2844"/>
                    </a:cubicBezTo>
                    <a:cubicBezTo>
                      <a:pt x="349" y="2892"/>
                      <a:pt x="519" y="2919"/>
                      <a:pt x="696" y="2919"/>
                    </a:cubicBezTo>
                    <a:cubicBezTo>
                      <a:pt x="833" y="2919"/>
                      <a:pt x="976" y="2899"/>
                      <a:pt x="1078" y="2790"/>
                    </a:cubicBezTo>
                    <a:cubicBezTo>
                      <a:pt x="1283" y="2571"/>
                      <a:pt x="1167" y="2162"/>
                      <a:pt x="1249" y="1849"/>
                    </a:cubicBezTo>
                    <a:lnTo>
                      <a:pt x="8606" y="1842"/>
                    </a:lnTo>
                    <a:lnTo>
                      <a:pt x="8606" y="1842"/>
                    </a:lnTo>
                    <a:cubicBezTo>
                      <a:pt x="8688" y="2156"/>
                      <a:pt x="8572" y="2565"/>
                      <a:pt x="8783" y="2783"/>
                    </a:cubicBezTo>
                    <a:cubicBezTo>
                      <a:pt x="8879" y="2892"/>
                      <a:pt x="9022" y="2912"/>
                      <a:pt x="9159" y="2912"/>
                    </a:cubicBezTo>
                    <a:cubicBezTo>
                      <a:pt x="9336" y="2912"/>
                      <a:pt x="9506" y="2885"/>
                      <a:pt x="9677" y="2837"/>
                    </a:cubicBezTo>
                    <a:cubicBezTo>
                      <a:pt x="9738" y="2817"/>
                      <a:pt x="9799" y="2796"/>
                      <a:pt x="9827" y="2735"/>
                    </a:cubicBezTo>
                    <a:cubicBezTo>
                      <a:pt x="9854" y="2687"/>
                      <a:pt x="9854" y="2633"/>
                      <a:pt x="9854" y="2578"/>
                    </a:cubicBezTo>
                    <a:cubicBezTo>
                      <a:pt x="9847" y="2094"/>
                      <a:pt x="9847" y="1610"/>
                      <a:pt x="9840" y="1126"/>
                    </a:cubicBezTo>
                    <a:cubicBezTo>
                      <a:pt x="9840" y="935"/>
                      <a:pt x="9840" y="737"/>
                      <a:pt x="9793" y="553"/>
                    </a:cubicBezTo>
                    <a:cubicBezTo>
                      <a:pt x="9752" y="369"/>
                      <a:pt x="9649" y="199"/>
                      <a:pt x="9506" y="110"/>
                    </a:cubicBezTo>
                    <a:cubicBezTo>
                      <a:pt x="9309" y="1"/>
                      <a:pt x="9077" y="69"/>
                      <a:pt x="88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g2a22183f815_0_67"/>
              <p:cNvSpPr/>
              <p:nvPr/>
            </p:nvSpPr>
            <p:spPr>
              <a:xfrm>
                <a:off x="5522200" y="3048325"/>
                <a:ext cx="378975" cy="40775"/>
              </a:xfrm>
              <a:custGeom>
                <a:rect b="b" l="l" r="r" t="t"/>
                <a:pathLst>
                  <a:path extrusionOk="0" h="1631" w="15159">
                    <a:moveTo>
                      <a:pt x="15152" y="1"/>
                    </a:moveTo>
                    <a:lnTo>
                      <a:pt x="0" y="48"/>
                    </a:lnTo>
                    <a:lnTo>
                      <a:pt x="7" y="1630"/>
                    </a:lnTo>
                    <a:lnTo>
                      <a:pt x="15159" y="1583"/>
                    </a:lnTo>
                    <a:lnTo>
                      <a:pt x="151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g2a22183f815_0_67"/>
              <p:cNvSpPr/>
              <p:nvPr/>
            </p:nvSpPr>
            <p:spPr>
              <a:xfrm>
                <a:off x="5547600" y="3177725"/>
                <a:ext cx="25" cy="579275"/>
              </a:xfrm>
              <a:custGeom>
                <a:rect b="b" l="l" r="r" t="t"/>
                <a:pathLst>
                  <a:path extrusionOk="0" fill="none" h="23171" w="1">
                    <a:moveTo>
                      <a:pt x="0" y="0"/>
                    </a:moveTo>
                    <a:lnTo>
                      <a:pt x="0" y="23171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681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g2a22183f815_0_67"/>
              <p:cNvSpPr/>
              <p:nvPr/>
            </p:nvSpPr>
            <p:spPr>
              <a:xfrm>
                <a:off x="5697950" y="3177725"/>
                <a:ext cx="25" cy="579275"/>
              </a:xfrm>
              <a:custGeom>
                <a:rect b="b" l="l" r="r" t="t"/>
                <a:pathLst>
                  <a:path extrusionOk="0" fill="none" h="23171" w="1">
                    <a:moveTo>
                      <a:pt x="1" y="0"/>
                    </a:moveTo>
                    <a:lnTo>
                      <a:pt x="1" y="23171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681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g2a22183f815_0_67"/>
              <p:cNvSpPr/>
              <p:nvPr/>
            </p:nvSpPr>
            <p:spPr>
              <a:xfrm>
                <a:off x="5864850" y="3177725"/>
                <a:ext cx="25" cy="579275"/>
              </a:xfrm>
              <a:custGeom>
                <a:rect b="b" l="l" r="r" t="t"/>
                <a:pathLst>
                  <a:path extrusionOk="0" fill="none" h="23171" w="1">
                    <a:moveTo>
                      <a:pt x="0" y="0"/>
                    </a:moveTo>
                    <a:lnTo>
                      <a:pt x="0" y="23171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681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g2a22183f815_0_67"/>
              <p:cNvSpPr/>
              <p:nvPr/>
            </p:nvSpPr>
            <p:spPr>
              <a:xfrm>
                <a:off x="5476500" y="3147675"/>
                <a:ext cx="445975" cy="639450"/>
              </a:xfrm>
              <a:custGeom>
                <a:rect b="b" l="l" r="r" t="t"/>
                <a:pathLst>
                  <a:path extrusionOk="0" h="25578" w="17839">
                    <a:moveTo>
                      <a:pt x="3167" y="1"/>
                    </a:moveTo>
                    <a:cubicBezTo>
                      <a:pt x="2355" y="1"/>
                      <a:pt x="1549" y="374"/>
                      <a:pt x="915" y="1277"/>
                    </a:cubicBezTo>
                    <a:cubicBezTo>
                      <a:pt x="144" y="2375"/>
                      <a:pt x="90" y="3807"/>
                      <a:pt x="69" y="5150"/>
                    </a:cubicBezTo>
                    <a:cubicBezTo>
                      <a:pt x="1" y="10742"/>
                      <a:pt x="171" y="16333"/>
                      <a:pt x="587" y="21911"/>
                    </a:cubicBezTo>
                    <a:cubicBezTo>
                      <a:pt x="662" y="22859"/>
                      <a:pt x="785" y="23909"/>
                      <a:pt x="1487" y="24557"/>
                    </a:cubicBezTo>
                    <a:cubicBezTo>
                      <a:pt x="2074" y="25082"/>
                      <a:pt x="2913" y="25204"/>
                      <a:pt x="3697" y="25286"/>
                    </a:cubicBezTo>
                    <a:cubicBezTo>
                      <a:pt x="5628" y="25480"/>
                      <a:pt x="7571" y="25578"/>
                      <a:pt x="9516" y="25578"/>
                    </a:cubicBezTo>
                    <a:cubicBezTo>
                      <a:pt x="10861" y="25578"/>
                      <a:pt x="12207" y="25531"/>
                      <a:pt x="13550" y="25436"/>
                    </a:cubicBezTo>
                    <a:cubicBezTo>
                      <a:pt x="14484" y="25375"/>
                      <a:pt x="15439" y="25279"/>
                      <a:pt x="16277" y="24857"/>
                    </a:cubicBezTo>
                    <a:cubicBezTo>
                      <a:pt x="17109" y="24434"/>
                      <a:pt x="17812" y="23616"/>
                      <a:pt x="17819" y="22681"/>
                    </a:cubicBezTo>
                    <a:cubicBezTo>
                      <a:pt x="17839" y="21004"/>
                      <a:pt x="15896" y="20104"/>
                      <a:pt x="14293" y="19613"/>
                    </a:cubicBezTo>
                    <a:cubicBezTo>
                      <a:pt x="12166" y="18965"/>
                      <a:pt x="9909" y="18215"/>
                      <a:pt x="8518" y="16483"/>
                    </a:cubicBezTo>
                    <a:cubicBezTo>
                      <a:pt x="7065" y="14683"/>
                      <a:pt x="6854" y="12201"/>
                      <a:pt x="6942" y="9896"/>
                    </a:cubicBezTo>
                    <a:cubicBezTo>
                      <a:pt x="7024" y="7585"/>
                      <a:pt x="7345" y="5232"/>
                      <a:pt x="6745" y="3002"/>
                    </a:cubicBezTo>
                    <a:cubicBezTo>
                      <a:pt x="6301" y="1368"/>
                      <a:pt x="4723" y="1"/>
                      <a:pt x="3167" y="1"/>
                    </a:cubicBezTo>
                    <a:close/>
                  </a:path>
                </a:pathLst>
              </a:custGeom>
              <a:solidFill>
                <a:srgbClr val="FFFFFF">
                  <a:alpha val="1058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61" name="Google Shape;861;g2a22183f815_0_67"/>
          <p:cNvGrpSpPr/>
          <p:nvPr/>
        </p:nvGrpSpPr>
        <p:grpSpPr>
          <a:xfrm>
            <a:off x="152545" y="4546075"/>
            <a:ext cx="1121370" cy="435322"/>
            <a:chOff x="1406775" y="3622850"/>
            <a:chExt cx="1423600" cy="552650"/>
          </a:xfrm>
        </p:grpSpPr>
        <p:sp>
          <p:nvSpPr>
            <p:cNvPr id="862" name="Google Shape;862;g2a22183f815_0_67"/>
            <p:cNvSpPr/>
            <p:nvPr/>
          </p:nvSpPr>
          <p:spPr>
            <a:xfrm>
              <a:off x="1522700" y="3940525"/>
              <a:ext cx="1210550" cy="234975"/>
            </a:xfrm>
            <a:custGeom>
              <a:rect b="b" l="l" r="r" t="t"/>
              <a:pathLst>
                <a:path extrusionOk="0" h="9399" w="48422">
                  <a:moveTo>
                    <a:pt x="0" y="0"/>
                  </a:moveTo>
                  <a:lnTo>
                    <a:pt x="0" y="9399"/>
                  </a:lnTo>
                  <a:lnTo>
                    <a:pt x="48422" y="9399"/>
                  </a:lnTo>
                  <a:lnTo>
                    <a:pt x="48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g2a22183f815_0_67"/>
            <p:cNvSpPr/>
            <p:nvPr/>
          </p:nvSpPr>
          <p:spPr>
            <a:xfrm>
              <a:off x="1698125" y="3997525"/>
              <a:ext cx="860950" cy="120225"/>
            </a:xfrm>
            <a:custGeom>
              <a:rect b="b" l="l" r="r" t="t"/>
              <a:pathLst>
                <a:path extrusionOk="0" h="4809" w="34438">
                  <a:moveTo>
                    <a:pt x="19823" y="16"/>
                  </a:moveTo>
                  <a:cubicBezTo>
                    <a:pt x="14370" y="16"/>
                    <a:pt x="8916" y="300"/>
                    <a:pt x="3485" y="853"/>
                  </a:cubicBezTo>
                  <a:cubicBezTo>
                    <a:pt x="2382" y="978"/>
                    <a:pt x="1204" y="1154"/>
                    <a:pt x="427" y="1956"/>
                  </a:cubicBezTo>
                  <a:cubicBezTo>
                    <a:pt x="201" y="2206"/>
                    <a:pt x="1" y="2532"/>
                    <a:pt x="26" y="2883"/>
                  </a:cubicBezTo>
                  <a:cubicBezTo>
                    <a:pt x="76" y="3560"/>
                    <a:pt x="853" y="3911"/>
                    <a:pt x="1530" y="4086"/>
                  </a:cubicBezTo>
                  <a:cubicBezTo>
                    <a:pt x="4111" y="4738"/>
                    <a:pt x="6818" y="4788"/>
                    <a:pt x="9500" y="4788"/>
                  </a:cubicBezTo>
                  <a:cubicBezTo>
                    <a:pt x="11269" y="4802"/>
                    <a:pt x="13040" y="4809"/>
                    <a:pt x="14812" y="4809"/>
                  </a:cubicBezTo>
                  <a:cubicBezTo>
                    <a:pt x="19091" y="4809"/>
                    <a:pt x="23374" y="4773"/>
                    <a:pt x="27645" y="4738"/>
                  </a:cubicBezTo>
                  <a:cubicBezTo>
                    <a:pt x="28898" y="4738"/>
                    <a:pt x="30126" y="4738"/>
                    <a:pt x="31379" y="4587"/>
                  </a:cubicBezTo>
                  <a:cubicBezTo>
                    <a:pt x="32081" y="4487"/>
                    <a:pt x="32833" y="4337"/>
                    <a:pt x="33410" y="3936"/>
                  </a:cubicBezTo>
                  <a:cubicBezTo>
                    <a:pt x="34011" y="3535"/>
                    <a:pt x="34437" y="2808"/>
                    <a:pt x="34312" y="2106"/>
                  </a:cubicBezTo>
                  <a:cubicBezTo>
                    <a:pt x="33961" y="1"/>
                    <a:pt x="29299" y="302"/>
                    <a:pt x="27921" y="226"/>
                  </a:cubicBezTo>
                  <a:cubicBezTo>
                    <a:pt x="25224" y="85"/>
                    <a:pt x="22524" y="16"/>
                    <a:pt x="19823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g2a22183f815_0_67"/>
            <p:cNvSpPr/>
            <p:nvPr/>
          </p:nvSpPr>
          <p:spPr>
            <a:xfrm>
              <a:off x="2683100" y="3957425"/>
              <a:ext cx="25" cy="201150"/>
            </a:xfrm>
            <a:custGeom>
              <a:rect b="b" l="l" r="r" t="t"/>
              <a:pathLst>
                <a:path extrusionOk="0" fill="none" h="8046" w="1">
                  <a:moveTo>
                    <a:pt x="1" y="1"/>
                  </a:moveTo>
                  <a:lnTo>
                    <a:pt x="1" y="8046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g2a22183f815_0_67"/>
            <p:cNvSpPr/>
            <p:nvPr/>
          </p:nvSpPr>
          <p:spPr>
            <a:xfrm>
              <a:off x="2631725" y="3956175"/>
              <a:ext cx="25" cy="203675"/>
            </a:xfrm>
            <a:custGeom>
              <a:rect b="b" l="l" r="r" t="t"/>
              <a:pathLst>
                <a:path extrusionOk="0" fill="none" h="8147" w="1">
                  <a:moveTo>
                    <a:pt x="0" y="1"/>
                  </a:moveTo>
                  <a:lnTo>
                    <a:pt x="0" y="8146"/>
                  </a:lnTo>
                </a:path>
              </a:pathLst>
            </a:custGeom>
            <a:noFill/>
            <a:ln cap="flat" cmpd="sng" w="11900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g2a22183f815_0_67"/>
            <p:cNvSpPr/>
            <p:nvPr/>
          </p:nvSpPr>
          <p:spPr>
            <a:xfrm>
              <a:off x="1619825" y="3956800"/>
              <a:ext cx="25" cy="201775"/>
            </a:xfrm>
            <a:custGeom>
              <a:rect b="b" l="l" r="r" t="t"/>
              <a:pathLst>
                <a:path extrusionOk="0" fill="none" h="8071" w="1">
                  <a:moveTo>
                    <a:pt x="0" y="1"/>
                  </a:moveTo>
                  <a:lnTo>
                    <a:pt x="0" y="8071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g2a22183f815_0_67"/>
            <p:cNvSpPr/>
            <p:nvPr/>
          </p:nvSpPr>
          <p:spPr>
            <a:xfrm>
              <a:off x="1569050" y="3956175"/>
              <a:ext cx="25" cy="203675"/>
            </a:xfrm>
            <a:custGeom>
              <a:rect b="b" l="l" r="r" t="t"/>
              <a:pathLst>
                <a:path extrusionOk="0" fill="none" h="8147" w="1">
                  <a:moveTo>
                    <a:pt x="1" y="1"/>
                  </a:moveTo>
                  <a:lnTo>
                    <a:pt x="1" y="8146"/>
                  </a:lnTo>
                </a:path>
              </a:pathLst>
            </a:custGeom>
            <a:noFill/>
            <a:ln cap="flat" cmpd="sng" w="11900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g2a22183f815_0_67"/>
            <p:cNvSpPr/>
            <p:nvPr/>
          </p:nvSpPr>
          <p:spPr>
            <a:xfrm>
              <a:off x="1406775" y="3783875"/>
              <a:ext cx="1209925" cy="159800"/>
            </a:xfrm>
            <a:custGeom>
              <a:rect b="b" l="l" r="r" t="t"/>
              <a:pathLst>
                <a:path extrusionOk="0" h="6392" w="48397">
                  <a:moveTo>
                    <a:pt x="1" y="0"/>
                  </a:moveTo>
                  <a:lnTo>
                    <a:pt x="1" y="6391"/>
                  </a:lnTo>
                  <a:lnTo>
                    <a:pt x="48397" y="6391"/>
                  </a:lnTo>
                  <a:lnTo>
                    <a:pt x="48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g2a22183f815_0_67"/>
            <p:cNvSpPr/>
            <p:nvPr/>
          </p:nvSpPr>
          <p:spPr>
            <a:xfrm>
              <a:off x="2566550" y="3795150"/>
              <a:ext cx="25" cy="137250"/>
            </a:xfrm>
            <a:custGeom>
              <a:rect b="b" l="l" r="r" t="t"/>
              <a:pathLst>
                <a:path extrusionOk="0" fill="none" h="5490" w="1">
                  <a:moveTo>
                    <a:pt x="1" y="0"/>
                  </a:moveTo>
                  <a:lnTo>
                    <a:pt x="1" y="5489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g2a22183f815_0_67"/>
            <p:cNvSpPr/>
            <p:nvPr/>
          </p:nvSpPr>
          <p:spPr>
            <a:xfrm>
              <a:off x="2515800" y="3794525"/>
              <a:ext cx="25" cy="139125"/>
            </a:xfrm>
            <a:custGeom>
              <a:rect b="b" l="l" r="r" t="t"/>
              <a:pathLst>
                <a:path extrusionOk="0" fill="none" h="5565" w="1">
                  <a:moveTo>
                    <a:pt x="1" y="0"/>
                  </a:moveTo>
                  <a:lnTo>
                    <a:pt x="1" y="5564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g2a22183f815_0_67"/>
            <p:cNvSpPr/>
            <p:nvPr/>
          </p:nvSpPr>
          <p:spPr>
            <a:xfrm>
              <a:off x="1503900" y="3794525"/>
              <a:ext cx="25" cy="137875"/>
            </a:xfrm>
            <a:custGeom>
              <a:rect b="b" l="l" r="r" t="t"/>
              <a:pathLst>
                <a:path extrusionOk="0" fill="none" h="5515" w="1">
                  <a:moveTo>
                    <a:pt x="0" y="0"/>
                  </a:moveTo>
                  <a:lnTo>
                    <a:pt x="0" y="5514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g2a22183f815_0_67"/>
            <p:cNvSpPr/>
            <p:nvPr/>
          </p:nvSpPr>
          <p:spPr>
            <a:xfrm>
              <a:off x="1453150" y="3793900"/>
              <a:ext cx="25" cy="139750"/>
            </a:xfrm>
            <a:custGeom>
              <a:rect b="b" l="l" r="r" t="t"/>
              <a:pathLst>
                <a:path extrusionOk="0" fill="none" h="5590" w="1">
                  <a:moveTo>
                    <a:pt x="0" y="0"/>
                  </a:moveTo>
                  <a:lnTo>
                    <a:pt x="0" y="5589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g2a22183f815_0_67"/>
            <p:cNvSpPr/>
            <p:nvPr/>
          </p:nvSpPr>
          <p:spPr>
            <a:xfrm>
              <a:off x="1622950" y="3811525"/>
              <a:ext cx="780725" cy="104875"/>
            </a:xfrm>
            <a:custGeom>
              <a:rect b="b" l="l" r="r" t="t"/>
              <a:pathLst>
                <a:path extrusionOk="0" h="4195" w="31229">
                  <a:moveTo>
                    <a:pt x="11896" y="1"/>
                  </a:moveTo>
                  <a:cubicBezTo>
                    <a:pt x="9890" y="1"/>
                    <a:pt x="7888" y="33"/>
                    <a:pt x="5890" y="97"/>
                  </a:cubicBezTo>
                  <a:cubicBezTo>
                    <a:pt x="4386" y="147"/>
                    <a:pt x="2883" y="223"/>
                    <a:pt x="1454" y="674"/>
                  </a:cubicBezTo>
                  <a:cubicBezTo>
                    <a:pt x="827" y="874"/>
                    <a:pt x="176" y="1250"/>
                    <a:pt x="50" y="1877"/>
                  </a:cubicBezTo>
                  <a:cubicBezTo>
                    <a:pt x="0" y="2178"/>
                    <a:pt x="76" y="2478"/>
                    <a:pt x="251" y="2729"/>
                  </a:cubicBezTo>
                  <a:cubicBezTo>
                    <a:pt x="752" y="3506"/>
                    <a:pt x="1830" y="3631"/>
                    <a:pt x="2757" y="3656"/>
                  </a:cubicBezTo>
                  <a:cubicBezTo>
                    <a:pt x="9975" y="3932"/>
                    <a:pt x="17193" y="4107"/>
                    <a:pt x="24411" y="4183"/>
                  </a:cubicBezTo>
                  <a:cubicBezTo>
                    <a:pt x="24704" y="4187"/>
                    <a:pt x="25056" y="4195"/>
                    <a:pt x="25441" y="4195"/>
                  </a:cubicBezTo>
                  <a:cubicBezTo>
                    <a:pt x="27296" y="4195"/>
                    <a:pt x="29929" y="4009"/>
                    <a:pt x="30552" y="2328"/>
                  </a:cubicBezTo>
                  <a:cubicBezTo>
                    <a:pt x="31229" y="574"/>
                    <a:pt x="27970" y="649"/>
                    <a:pt x="27018" y="574"/>
                  </a:cubicBezTo>
                  <a:cubicBezTo>
                    <a:pt x="24662" y="398"/>
                    <a:pt x="22281" y="248"/>
                    <a:pt x="19925" y="173"/>
                  </a:cubicBezTo>
                  <a:cubicBezTo>
                    <a:pt x="17247" y="58"/>
                    <a:pt x="14569" y="1"/>
                    <a:pt x="11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g2a22183f815_0_67"/>
            <p:cNvSpPr/>
            <p:nvPr/>
          </p:nvSpPr>
          <p:spPr>
            <a:xfrm>
              <a:off x="1619825" y="3622850"/>
              <a:ext cx="1210550" cy="160425"/>
            </a:xfrm>
            <a:custGeom>
              <a:rect b="b" l="l" r="r" t="t"/>
              <a:pathLst>
                <a:path extrusionOk="0" h="6417" w="48422">
                  <a:moveTo>
                    <a:pt x="0" y="0"/>
                  </a:moveTo>
                  <a:lnTo>
                    <a:pt x="0" y="6416"/>
                  </a:lnTo>
                  <a:lnTo>
                    <a:pt x="48421" y="6416"/>
                  </a:lnTo>
                  <a:lnTo>
                    <a:pt x="48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g2a22183f815_0_67"/>
            <p:cNvSpPr/>
            <p:nvPr/>
          </p:nvSpPr>
          <p:spPr>
            <a:xfrm>
              <a:off x="2780225" y="3634125"/>
              <a:ext cx="25" cy="137875"/>
            </a:xfrm>
            <a:custGeom>
              <a:rect b="b" l="l" r="r" t="t"/>
              <a:pathLst>
                <a:path extrusionOk="0" fill="none" h="5515" w="1">
                  <a:moveTo>
                    <a:pt x="0" y="0"/>
                  </a:moveTo>
                  <a:lnTo>
                    <a:pt x="0" y="5514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g2a22183f815_0_67"/>
            <p:cNvSpPr/>
            <p:nvPr/>
          </p:nvSpPr>
          <p:spPr>
            <a:xfrm>
              <a:off x="2729475" y="3633500"/>
              <a:ext cx="25" cy="139125"/>
            </a:xfrm>
            <a:custGeom>
              <a:rect b="b" l="l" r="r" t="t"/>
              <a:pathLst>
                <a:path extrusionOk="0" fill="none" h="5565" w="1">
                  <a:moveTo>
                    <a:pt x="0" y="0"/>
                  </a:moveTo>
                  <a:lnTo>
                    <a:pt x="0" y="5564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g2a22183f815_0_67"/>
            <p:cNvSpPr/>
            <p:nvPr/>
          </p:nvSpPr>
          <p:spPr>
            <a:xfrm>
              <a:off x="1716925" y="3634125"/>
              <a:ext cx="25" cy="137875"/>
            </a:xfrm>
            <a:custGeom>
              <a:rect b="b" l="l" r="r" t="t"/>
              <a:pathLst>
                <a:path extrusionOk="0" fill="none" h="5515" w="1">
                  <a:moveTo>
                    <a:pt x="1" y="0"/>
                  </a:moveTo>
                  <a:lnTo>
                    <a:pt x="1" y="5514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g2a22183f815_0_67"/>
            <p:cNvSpPr/>
            <p:nvPr/>
          </p:nvSpPr>
          <p:spPr>
            <a:xfrm>
              <a:off x="1666175" y="3633500"/>
              <a:ext cx="25" cy="139125"/>
            </a:xfrm>
            <a:custGeom>
              <a:rect b="b" l="l" r="r" t="t"/>
              <a:pathLst>
                <a:path extrusionOk="0" fill="none" h="5565" w="1">
                  <a:moveTo>
                    <a:pt x="1" y="0"/>
                  </a:moveTo>
                  <a:lnTo>
                    <a:pt x="1" y="5564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g2a22183f815_0_67"/>
            <p:cNvSpPr/>
            <p:nvPr/>
          </p:nvSpPr>
          <p:spPr>
            <a:xfrm>
              <a:off x="1836600" y="3651075"/>
              <a:ext cx="780100" cy="104700"/>
            </a:xfrm>
            <a:custGeom>
              <a:rect b="b" l="l" r="r" t="t"/>
              <a:pathLst>
                <a:path extrusionOk="0" h="4188" w="31204">
                  <a:moveTo>
                    <a:pt x="12086" y="1"/>
                  </a:moveTo>
                  <a:cubicBezTo>
                    <a:pt x="10014" y="1"/>
                    <a:pt x="7940" y="33"/>
                    <a:pt x="5865" y="99"/>
                  </a:cubicBezTo>
                  <a:cubicBezTo>
                    <a:pt x="4387" y="149"/>
                    <a:pt x="2858" y="225"/>
                    <a:pt x="1429" y="676"/>
                  </a:cubicBezTo>
                  <a:cubicBezTo>
                    <a:pt x="828" y="876"/>
                    <a:pt x="151" y="1227"/>
                    <a:pt x="51" y="1879"/>
                  </a:cubicBezTo>
                  <a:cubicBezTo>
                    <a:pt x="1" y="2154"/>
                    <a:pt x="76" y="2455"/>
                    <a:pt x="226" y="2706"/>
                  </a:cubicBezTo>
                  <a:cubicBezTo>
                    <a:pt x="728" y="3508"/>
                    <a:pt x="1805" y="3633"/>
                    <a:pt x="2758" y="3658"/>
                  </a:cubicBezTo>
                  <a:cubicBezTo>
                    <a:pt x="9976" y="3934"/>
                    <a:pt x="17194" y="4109"/>
                    <a:pt x="24412" y="4185"/>
                  </a:cubicBezTo>
                  <a:cubicBezTo>
                    <a:pt x="24634" y="4185"/>
                    <a:pt x="24890" y="4187"/>
                    <a:pt x="25168" y="4187"/>
                  </a:cubicBezTo>
                  <a:cubicBezTo>
                    <a:pt x="27022" y="4187"/>
                    <a:pt x="29877" y="4073"/>
                    <a:pt x="30552" y="2330"/>
                  </a:cubicBezTo>
                  <a:cubicBezTo>
                    <a:pt x="31204" y="550"/>
                    <a:pt x="27971" y="651"/>
                    <a:pt x="27018" y="575"/>
                  </a:cubicBezTo>
                  <a:cubicBezTo>
                    <a:pt x="24637" y="400"/>
                    <a:pt x="22282" y="250"/>
                    <a:pt x="19901" y="149"/>
                  </a:cubicBezTo>
                  <a:cubicBezTo>
                    <a:pt x="17302" y="52"/>
                    <a:pt x="14696" y="1"/>
                    <a:pt x="12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0" name="Google Shape;880;g2a22183f815_0_67"/>
          <p:cNvSpPr/>
          <p:nvPr/>
        </p:nvSpPr>
        <p:spPr>
          <a:xfrm rot="-261923">
            <a:off x="6134960" y="351287"/>
            <a:ext cx="555046" cy="376436"/>
          </a:xfrm>
          <a:custGeom>
            <a:rect b="b" l="l" r="r" t="t"/>
            <a:pathLst>
              <a:path extrusionOk="0" h="11303" w="16666">
                <a:moveTo>
                  <a:pt x="10610" y="0"/>
                </a:moveTo>
                <a:cubicBezTo>
                  <a:pt x="10533" y="0"/>
                  <a:pt x="10456" y="19"/>
                  <a:pt x="10385" y="56"/>
                </a:cubicBezTo>
                <a:lnTo>
                  <a:pt x="5053" y="2798"/>
                </a:lnTo>
                <a:cubicBezTo>
                  <a:pt x="4985" y="2834"/>
                  <a:pt x="4910" y="2851"/>
                  <a:pt x="4836" y="2851"/>
                </a:cubicBezTo>
                <a:cubicBezTo>
                  <a:pt x="4769" y="2851"/>
                  <a:pt x="4701" y="2837"/>
                  <a:pt x="4637" y="2811"/>
                </a:cubicBezTo>
                <a:cubicBezTo>
                  <a:pt x="2578" y="1938"/>
                  <a:pt x="1316" y="1761"/>
                  <a:pt x="621" y="1761"/>
                </a:cubicBezTo>
                <a:cubicBezTo>
                  <a:pt x="225" y="1761"/>
                  <a:pt x="0" y="2225"/>
                  <a:pt x="259" y="2518"/>
                </a:cubicBezTo>
                <a:cubicBezTo>
                  <a:pt x="1118" y="3513"/>
                  <a:pt x="3301" y="4257"/>
                  <a:pt x="4071" y="4495"/>
                </a:cubicBezTo>
                <a:cubicBezTo>
                  <a:pt x="4242" y="4550"/>
                  <a:pt x="4364" y="4693"/>
                  <a:pt x="4398" y="4864"/>
                </a:cubicBezTo>
                <a:lnTo>
                  <a:pt x="5346" y="10523"/>
                </a:lnTo>
                <a:cubicBezTo>
                  <a:pt x="5380" y="10694"/>
                  <a:pt x="5503" y="10837"/>
                  <a:pt x="5673" y="10891"/>
                </a:cubicBezTo>
                <a:lnTo>
                  <a:pt x="6874" y="11253"/>
                </a:lnTo>
                <a:cubicBezTo>
                  <a:pt x="6923" y="11268"/>
                  <a:pt x="6972" y="11275"/>
                  <a:pt x="7020" y="11275"/>
                </a:cubicBezTo>
                <a:cubicBezTo>
                  <a:pt x="7289" y="11275"/>
                  <a:pt x="7516" y="11047"/>
                  <a:pt x="7487" y="10769"/>
                </a:cubicBezTo>
                <a:lnTo>
                  <a:pt x="7105" y="6712"/>
                </a:lnTo>
                <a:cubicBezTo>
                  <a:pt x="7076" y="6426"/>
                  <a:pt x="7306" y="6200"/>
                  <a:pt x="7578" y="6200"/>
                </a:cubicBezTo>
                <a:cubicBezTo>
                  <a:pt x="7624" y="6200"/>
                  <a:pt x="7672" y="6207"/>
                  <a:pt x="7719" y="6221"/>
                </a:cubicBezTo>
                <a:lnTo>
                  <a:pt x="11435" y="7359"/>
                </a:lnTo>
                <a:cubicBezTo>
                  <a:pt x="11565" y="7400"/>
                  <a:pt x="11667" y="7489"/>
                  <a:pt x="11722" y="7605"/>
                </a:cubicBezTo>
                <a:lnTo>
                  <a:pt x="13379" y="11028"/>
                </a:lnTo>
                <a:cubicBezTo>
                  <a:pt x="13433" y="11137"/>
                  <a:pt x="13529" y="11226"/>
                  <a:pt x="13645" y="11266"/>
                </a:cubicBezTo>
                <a:lnTo>
                  <a:pt x="13658" y="11273"/>
                </a:lnTo>
                <a:cubicBezTo>
                  <a:pt x="13714" y="11293"/>
                  <a:pt x="13770" y="11303"/>
                  <a:pt x="13825" y="11303"/>
                </a:cubicBezTo>
                <a:cubicBezTo>
                  <a:pt x="14122" y="11303"/>
                  <a:pt x="14372" y="11025"/>
                  <a:pt x="14286" y="10714"/>
                </a:cubicBezTo>
                <a:lnTo>
                  <a:pt x="13440" y="7625"/>
                </a:lnTo>
                <a:cubicBezTo>
                  <a:pt x="13386" y="7421"/>
                  <a:pt x="13474" y="7202"/>
                  <a:pt x="13665" y="7100"/>
                </a:cubicBezTo>
                <a:lnTo>
                  <a:pt x="16331" y="5621"/>
                </a:lnTo>
                <a:cubicBezTo>
                  <a:pt x="16665" y="5436"/>
                  <a:pt x="16652" y="4966"/>
                  <a:pt x="16311" y="4795"/>
                </a:cubicBezTo>
                <a:cubicBezTo>
                  <a:pt x="16243" y="4765"/>
                  <a:pt x="16172" y="4750"/>
                  <a:pt x="16101" y="4750"/>
                </a:cubicBezTo>
                <a:cubicBezTo>
                  <a:pt x="16042" y="4750"/>
                  <a:pt x="15984" y="4760"/>
                  <a:pt x="15929" y="4782"/>
                </a:cubicBezTo>
                <a:lnTo>
                  <a:pt x="12288" y="6111"/>
                </a:lnTo>
                <a:cubicBezTo>
                  <a:pt x="12233" y="6132"/>
                  <a:pt x="12175" y="6142"/>
                  <a:pt x="12117" y="6142"/>
                </a:cubicBezTo>
                <a:cubicBezTo>
                  <a:pt x="12040" y="6142"/>
                  <a:pt x="11963" y="6123"/>
                  <a:pt x="11892" y="6084"/>
                </a:cubicBezTo>
                <a:lnTo>
                  <a:pt x="8565" y="4311"/>
                </a:lnTo>
                <a:cubicBezTo>
                  <a:pt x="8258" y="4141"/>
                  <a:pt x="8231" y="3718"/>
                  <a:pt x="8517" y="3520"/>
                </a:cubicBezTo>
                <a:lnTo>
                  <a:pt x="11633" y="1352"/>
                </a:lnTo>
                <a:cubicBezTo>
                  <a:pt x="11899" y="1168"/>
                  <a:pt x="11899" y="779"/>
                  <a:pt x="11626" y="595"/>
                </a:cubicBezTo>
                <a:lnTo>
                  <a:pt x="10876" y="84"/>
                </a:lnTo>
                <a:cubicBezTo>
                  <a:pt x="10794" y="28"/>
                  <a:pt x="10702" y="0"/>
                  <a:pt x="106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g2a22183f815_0_67"/>
          <p:cNvSpPr/>
          <p:nvPr/>
        </p:nvSpPr>
        <p:spPr>
          <a:xfrm>
            <a:off x="6716425" y="636650"/>
            <a:ext cx="2423975" cy="653625"/>
          </a:xfrm>
          <a:custGeom>
            <a:rect b="b" l="l" r="r" t="t"/>
            <a:pathLst>
              <a:path extrusionOk="0" h="26145" w="96959">
                <a:moveTo>
                  <a:pt x="0" y="0"/>
                </a:moveTo>
                <a:cubicBezTo>
                  <a:pt x="7940" y="0"/>
                  <a:pt x="14002" y="7490"/>
                  <a:pt x="20993" y="11254"/>
                </a:cubicBezTo>
                <a:cubicBezTo>
                  <a:pt x="31058" y="16673"/>
                  <a:pt x="45944" y="20575"/>
                  <a:pt x="55188" y="13851"/>
                </a:cubicBezTo>
                <a:cubicBezTo>
                  <a:pt x="58642" y="11338"/>
                  <a:pt x="60441" y="2009"/>
                  <a:pt x="56271" y="1082"/>
                </a:cubicBezTo>
                <a:cubicBezTo>
                  <a:pt x="50908" y="-110"/>
                  <a:pt x="47665" y="11160"/>
                  <a:pt x="49778" y="16232"/>
                </a:cubicBezTo>
                <a:cubicBezTo>
                  <a:pt x="55829" y="30755"/>
                  <a:pt x="88857" y="28420"/>
                  <a:pt x="96959" y="1493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g2a22183f815_0_67"/>
          <p:cNvSpPr txBox="1"/>
          <p:nvPr>
            <p:ph idx="7" type="subTitle"/>
          </p:nvPr>
        </p:nvSpPr>
        <p:spPr>
          <a:xfrm>
            <a:off x="4837275" y="1807638"/>
            <a:ext cx="25593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DB 스키마 디자인</a:t>
            </a:r>
            <a:endParaRPr/>
          </a:p>
        </p:txBody>
      </p:sp>
      <p:sp>
        <p:nvSpPr>
          <p:cNvPr id="883" name="Google Shape;883;g2a22183f815_0_67"/>
          <p:cNvSpPr txBox="1"/>
          <p:nvPr>
            <p:ph idx="8" type="subTitle"/>
          </p:nvPr>
        </p:nvSpPr>
        <p:spPr>
          <a:xfrm>
            <a:off x="4837276" y="2131246"/>
            <a:ext cx="2559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사용한 DB에 대해 설명합니다.</a:t>
            </a:r>
            <a:endParaRPr/>
          </a:p>
        </p:txBody>
      </p:sp>
      <p:sp>
        <p:nvSpPr>
          <p:cNvPr id="884" name="Google Shape;884;g2a22183f815_0_67"/>
          <p:cNvSpPr txBox="1"/>
          <p:nvPr>
            <p:ph idx="6" type="title"/>
          </p:nvPr>
        </p:nvSpPr>
        <p:spPr>
          <a:xfrm>
            <a:off x="4025475" y="1676863"/>
            <a:ext cx="8118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2a2e5bf201e_0_1914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결론 및 장단점 분석 </a:t>
            </a:r>
            <a:endParaRPr/>
          </a:p>
        </p:txBody>
      </p:sp>
      <p:sp>
        <p:nvSpPr>
          <p:cNvPr id="1524" name="Google Shape;1524;g2a2e5bf201e_0_1914"/>
          <p:cNvSpPr/>
          <p:nvPr/>
        </p:nvSpPr>
        <p:spPr>
          <a:xfrm rot="10800000">
            <a:off x="-68144" y="4246565"/>
            <a:ext cx="3983944" cy="896935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5" name="Google Shape;1525;g2a2e5bf201e_0_1914"/>
          <p:cNvGrpSpPr/>
          <p:nvPr/>
        </p:nvGrpSpPr>
        <p:grpSpPr>
          <a:xfrm>
            <a:off x="8179667" y="4002090"/>
            <a:ext cx="1009254" cy="979312"/>
            <a:chOff x="8179667" y="4002090"/>
            <a:chExt cx="1009254" cy="979312"/>
          </a:xfrm>
        </p:grpSpPr>
        <p:grpSp>
          <p:nvGrpSpPr>
            <p:cNvPr id="1526" name="Google Shape;1526;g2a2e5bf201e_0_1914"/>
            <p:cNvGrpSpPr/>
            <p:nvPr/>
          </p:nvGrpSpPr>
          <p:grpSpPr>
            <a:xfrm>
              <a:off x="8559967" y="4027841"/>
              <a:ext cx="227855" cy="953550"/>
              <a:chOff x="1087044" y="3399041"/>
              <a:chExt cx="227855" cy="953550"/>
            </a:xfrm>
          </p:grpSpPr>
          <p:sp>
            <p:nvSpPr>
              <p:cNvPr id="1527" name="Google Shape;1527;g2a2e5bf201e_0_1914"/>
              <p:cNvSpPr/>
              <p:nvPr/>
            </p:nvSpPr>
            <p:spPr>
              <a:xfrm rot="-5400000">
                <a:off x="724196" y="3761888"/>
                <a:ext cx="953550" cy="227855"/>
              </a:xfrm>
              <a:custGeom>
                <a:rect b="b" l="l" r="r" t="t"/>
                <a:pathLst>
                  <a:path extrusionOk="0" h="9399" w="48422">
                    <a:moveTo>
                      <a:pt x="0" y="0"/>
                    </a:moveTo>
                    <a:lnTo>
                      <a:pt x="0" y="9399"/>
                    </a:lnTo>
                    <a:lnTo>
                      <a:pt x="48422" y="9399"/>
                    </a:lnTo>
                    <a:lnTo>
                      <a:pt x="484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g2a2e5bf201e_0_1914"/>
              <p:cNvSpPr/>
              <p:nvPr/>
            </p:nvSpPr>
            <p:spPr>
              <a:xfrm rot="-5400000">
                <a:off x="861522" y="3817033"/>
                <a:ext cx="678170" cy="116582"/>
              </a:xfrm>
              <a:custGeom>
                <a:rect b="b" l="l" r="r" t="t"/>
                <a:pathLst>
                  <a:path extrusionOk="0" h="4809" w="34438">
                    <a:moveTo>
                      <a:pt x="19823" y="16"/>
                    </a:moveTo>
                    <a:cubicBezTo>
                      <a:pt x="14370" y="16"/>
                      <a:pt x="8916" y="300"/>
                      <a:pt x="3485" y="853"/>
                    </a:cubicBezTo>
                    <a:cubicBezTo>
                      <a:pt x="2382" y="978"/>
                      <a:pt x="1204" y="1154"/>
                      <a:pt x="427" y="1956"/>
                    </a:cubicBezTo>
                    <a:cubicBezTo>
                      <a:pt x="201" y="2206"/>
                      <a:pt x="1" y="2532"/>
                      <a:pt x="26" y="2883"/>
                    </a:cubicBezTo>
                    <a:cubicBezTo>
                      <a:pt x="76" y="3560"/>
                      <a:pt x="853" y="3911"/>
                      <a:pt x="1530" y="4086"/>
                    </a:cubicBezTo>
                    <a:cubicBezTo>
                      <a:pt x="4111" y="4738"/>
                      <a:pt x="6818" y="4788"/>
                      <a:pt x="9500" y="4788"/>
                    </a:cubicBezTo>
                    <a:cubicBezTo>
                      <a:pt x="11269" y="4802"/>
                      <a:pt x="13040" y="4809"/>
                      <a:pt x="14812" y="4809"/>
                    </a:cubicBezTo>
                    <a:cubicBezTo>
                      <a:pt x="19091" y="4809"/>
                      <a:pt x="23374" y="4773"/>
                      <a:pt x="27645" y="4738"/>
                    </a:cubicBezTo>
                    <a:cubicBezTo>
                      <a:pt x="28898" y="4738"/>
                      <a:pt x="30126" y="4738"/>
                      <a:pt x="31379" y="4587"/>
                    </a:cubicBezTo>
                    <a:cubicBezTo>
                      <a:pt x="32081" y="4487"/>
                      <a:pt x="32833" y="4337"/>
                      <a:pt x="33410" y="3936"/>
                    </a:cubicBezTo>
                    <a:cubicBezTo>
                      <a:pt x="34011" y="3535"/>
                      <a:pt x="34437" y="2808"/>
                      <a:pt x="34312" y="2106"/>
                    </a:cubicBezTo>
                    <a:cubicBezTo>
                      <a:pt x="33961" y="1"/>
                      <a:pt x="29299" y="302"/>
                      <a:pt x="27921" y="226"/>
                    </a:cubicBezTo>
                    <a:cubicBezTo>
                      <a:pt x="25224" y="85"/>
                      <a:pt x="22524" y="16"/>
                      <a:pt x="19823" y="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g2a2e5bf201e_0_1914"/>
              <p:cNvSpPr/>
              <p:nvPr/>
            </p:nvSpPr>
            <p:spPr>
              <a:xfrm rot="-5400000">
                <a:off x="1200949" y="3341007"/>
                <a:ext cx="20" cy="195055"/>
              </a:xfrm>
              <a:custGeom>
                <a:rect b="b" l="l" r="r" t="t"/>
                <a:pathLst>
                  <a:path extrusionOk="0" fill="none" h="8046" w="1">
                    <a:moveTo>
                      <a:pt x="1" y="1"/>
                    </a:moveTo>
                    <a:lnTo>
                      <a:pt x="1" y="8046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g2a2e5bf201e_0_1914"/>
              <p:cNvSpPr/>
              <p:nvPr/>
            </p:nvSpPr>
            <p:spPr>
              <a:xfrm rot="-5400000">
                <a:off x="1200961" y="3380250"/>
                <a:ext cx="20" cy="197504"/>
              </a:xfrm>
              <a:custGeom>
                <a:rect b="b" l="l" r="r" t="t"/>
                <a:pathLst>
                  <a:path extrusionOk="0" fill="none" h="8147" w="1">
                    <a:moveTo>
                      <a:pt x="0" y="1"/>
                    </a:moveTo>
                    <a:lnTo>
                      <a:pt x="0" y="8146"/>
                    </a:lnTo>
                  </a:path>
                </a:pathLst>
              </a:custGeom>
              <a:noFill/>
              <a:ln cap="flat" cmpd="sng" w="11900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g2a2e5bf201e_0_1914"/>
              <p:cNvSpPr/>
              <p:nvPr/>
            </p:nvSpPr>
            <p:spPr>
              <a:xfrm rot="-5400000">
                <a:off x="1200646" y="4178245"/>
                <a:ext cx="20" cy="195661"/>
              </a:xfrm>
              <a:custGeom>
                <a:rect b="b" l="l" r="r" t="t"/>
                <a:pathLst>
                  <a:path extrusionOk="0" fill="none" h="8071" w="1">
                    <a:moveTo>
                      <a:pt x="0" y="1"/>
                    </a:moveTo>
                    <a:lnTo>
                      <a:pt x="0" y="8071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g2a2e5bf201e_0_1914"/>
              <p:cNvSpPr/>
              <p:nvPr/>
            </p:nvSpPr>
            <p:spPr>
              <a:xfrm rot="-5400000">
                <a:off x="1200961" y="4217320"/>
                <a:ext cx="20" cy="197504"/>
              </a:xfrm>
              <a:custGeom>
                <a:rect b="b" l="l" r="r" t="t"/>
                <a:pathLst>
                  <a:path extrusionOk="0" fill="none" h="8147" w="1">
                    <a:moveTo>
                      <a:pt x="1" y="1"/>
                    </a:moveTo>
                    <a:lnTo>
                      <a:pt x="1" y="8146"/>
                    </a:lnTo>
                  </a:path>
                </a:pathLst>
              </a:custGeom>
              <a:noFill/>
              <a:ln cap="flat" cmpd="sng" w="11900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3" name="Google Shape;1533;g2a2e5bf201e_0_1914"/>
            <p:cNvGrpSpPr/>
            <p:nvPr/>
          </p:nvGrpSpPr>
          <p:grpSpPr>
            <a:xfrm>
              <a:off x="8408026" y="4165429"/>
              <a:ext cx="154943" cy="815818"/>
              <a:chOff x="935140" y="3490847"/>
              <a:chExt cx="154958" cy="953058"/>
            </a:xfrm>
          </p:grpSpPr>
          <p:sp>
            <p:nvSpPr>
              <p:cNvPr id="1534" name="Google Shape;1534;g2a2e5bf201e_0_1914"/>
              <p:cNvSpPr/>
              <p:nvPr/>
            </p:nvSpPr>
            <p:spPr>
              <a:xfrm rot="-5400000">
                <a:off x="536090" y="3889897"/>
                <a:ext cx="953058" cy="154958"/>
              </a:xfrm>
              <a:custGeom>
                <a:rect b="b" l="l" r="r" t="t"/>
                <a:pathLst>
                  <a:path extrusionOk="0" h="6392" w="48397">
                    <a:moveTo>
                      <a:pt x="1" y="0"/>
                    </a:moveTo>
                    <a:lnTo>
                      <a:pt x="1" y="6391"/>
                    </a:lnTo>
                    <a:lnTo>
                      <a:pt x="48397" y="6391"/>
                    </a:lnTo>
                    <a:lnTo>
                      <a:pt x="483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g2a2e5bf201e_0_1914"/>
              <p:cNvSpPr/>
              <p:nvPr/>
            </p:nvSpPr>
            <p:spPr>
              <a:xfrm rot="-5400000">
                <a:off x="1012609" y="3463795"/>
                <a:ext cx="20" cy="133091"/>
              </a:xfrm>
              <a:custGeom>
                <a:rect b="b" l="l" r="r" t="t"/>
                <a:pathLst>
                  <a:path extrusionOk="0" fill="none" h="5490" w="1">
                    <a:moveTo>
                      <a:pt x="1" y="0"/>
                    </a:moveTo>
                    <a:lnTo>
                      <a:pt x="1" y="5489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Google Shape;1536;g2a2e5bf201e_0_1914"/>
              <p:cNvSpPr/>
              <p:nvPr/>
            </p:nvSpPr>
            <p:spPr>
              <a:xfrm rot="-5400000">
                <a:off x="1012912" y="3502862"/>
                <a:ext cx="20" cy="134910"/>
              </a:xfrm>
              <a:custGeom>
                <a:rect b="b" l="l" r="r" t="t"/>
                <a:pathLst>
                  <a:path extrusionOk="0" fill="none" h="5565" w="1">
                    <a:moveTo>
                      <a:pt x="1" y="0"/>
                    </a:moveTo>
                    <a:lnTo>
                      <a:pt x="1" y="5564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g2a2e5bf201e_0_1914"/>
              <p:cNvSpPr/>
              <p:nvPr/>
            </p:nvSpPr>
            <p:spPr>
              <a:xfrm rot="-5400000">
                <a:off x="1012306" y="4300541"/>
                <a:ext cx="20" cy="133697"/>
              </a:xfrm>
              <a:custGeom>
                <a:rect b="b" l="l" r="r" t="t"/>
                <a:pathLst>
                  <a:path extrusionOk="0" fill="none" h="5515" w="1">
                    <a:moveTo>
                      <a:pt x="0" y="0"/>
                    </a:moveTo>
                    <a:lnTo>
                      <a:pt x="0" y="5514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g2a2e5bf201e_0_1914"/>
              <p:cNvSpPr/>
              <p:nvPr/>
            </p:nvSpPr>
            <p:spPr>
              <a:xfrm rot="-5400000">
                <a:off x="1012609" y="4339608"/>
                <a:ext cx="20" cy="135516"/>
              </a:xfrm>
              <a:custGeom>
                <a:rect b="b" l="l" r="r" t="t"/>
                <a:pathLst>
                  <a:path extrusionOk="0" fill="none" h="5590" w="1">
                    <a:moveTo>
                      <a:pt x="0" y="0"/>
                    </a:moveTo>
                    <a:lnTo>
                      <a:pt x="0" y="5589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g2a2e5bf201e_0_1914"/>
              <p:cNvSpPr/>
              <p:nvPr/>
            </p:nvSpPr>
            <p:spPr>
              <a:xfrm rot="-5400000">
                <a:off x="705312" y="3915287"/>
                <a:ext cx="614977" cy="101697"/>
              </a:xfrm>
              <a:custGeom>
                <a:rect b="b" l="l" r="r" t="t"/>
                <a:pathLst>
                  <a:path extrusionOk="0" h="4195" w="31229">
                    <a:moveTo>
                      <a:pt x="11896" y="1"/>
                    </a:moveTo>
                    <a:cubicBezTo>
                      <a:pt x="9890" y="1"/>
                      <a:pt x="7888" y="33"/>
                      <a:pt x="5890" y="97"/>
                    </a:cubicBezTo>
                    <a:cubicBezTo>
                      <a:pt x="4386" y="147"/>
                      <a:pt x="2883" y="223"/>
                      <a:pt x="1454" y="674"/>
                    </a:cubicBezTo>
                    <a:cubicBezTo>
                      <a:pt x="827" y="874"/>
                      <a:pt x="176" y="1250"/>
                      <a:pt x="50" y="1877"/>
                    </a:cubicBezTo>
                    <a:cubicBezTo>
                      <a:pt x="0" y="2178"/>
                      <a:pt x="76" y="2478"/>
                      <a:pt x="251" y="2729"/>
                    </a:cubicBezTo>
                    <a:cubicBezTo>
                      <a:pt x="752" y="3506"/>
                      <a:pt x="1830" y="3631"/>
                      <a:pt x="2757" y="3656"/>
                    </a:cubicBezTo>
                    <a:cubicBezTo>
                      <a:pt x="9975" y="3932"/>
                      <a:pt x="17193" y="4107"/>
                      <a:pt x="24411" y="4183"/>
                    </a:cubicBezTo>
                    <a:cubicBezTo>
                      <a:pt x="24704" y="4187"/>
                      <a:pt x="25056" y="4195"/>
                      <a:pt x="25441" y="4195"/>
                    </a:cubicBezTo>
                    <a:cubicBezTo>
                      <a:pt x="27296" y="4195"/>
                      <a:pt x="29929" y="4009"/>
                      <a:pt x="30552" y="2328"/>
                    </a:cubicBezTo>
                    <a:cubicBezTo>
                      <a:pt x="31229" y="574"/>
                      <a:pt x="27970" y="649"/>
                      <a:pt x="27018" y="574"/>
                    </a:cubicBezTo>
                    <a:cubicBezTo>
                      <a:pt x="24662" y="398"/>
                      <a:pt x="22281" y="248"/>
                      <a:pt x="19925" y="173"/>
                    </a:cubicBezTo>
                    <a:cubicBezTo>
                      <a:pt x="17247" y="58"/>
                      <a:pt x="14569" y="1"/>
                      <a:pt x="118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0" name="Google Shape;1540;g2a2e5bf201e_0_1914"/>
            <p:cNvGrpSpPr/>
            <p:nvPr/>
          </p:nvGrpSpPr>
          <p:grpSpPr>
            <a:xfrm>
              <a:off x="8179667" y="4027852"/>
              <a:ext cx="227855" cy="953550"/>
              <a:chOff x="778994" y="3322536"/>
              <a:chExt cx="155564" cy="953550"/>
            </a:xfrm>
          </p:grpSpPr>
          <p:sp>
            <p:nvSpPr>
              <p:cNvPr id="1541" name="Google Shape;1541;g2a2e5bf201e_0_1914"/>
              <p:cNvSpPr/>
              <p:nvPr/>
            </p:nvSpPr>
            <p:spPr>
              <a:xfrm rot="-5400000">
                <a:off x="380001" y="3721529"/>
                <a:ext cx="953550" cy="155564"/>
              </a:xfrm>
              <a:custGeom>
                <a:rect b="b" l="l" r="r" t="t"/>
                <a:pathLst>
                  <a:path extrusionOk="0" h="6417" w="48422">
                    <a:moveTo>
                      <a:pt x="0" y="0"/>
                    </a:moveTo>
                    <a:lnTo>
                      <a:pt x="0" y="6416"/>
                    </a:lnTo>
                    <a:lnTo>
                      <a:pt x="48421" y="6416"/>
                    </a:lnTo>
                    <a:lnTo>
                      <a:pt x="484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g2a2e5bf201e_0_1914"/>
              <p:cNvSpPr/>
              <p:nvPr/>
            </p:nvSpPr>
            <p:spPr>
              <a:xfrm rot="-5400000">
                <a:off x="856766" y="3295180"/>
                <a:ext cx="20" cy="133697"/>
              </a:xfrm>
              <a:custGeom>
                <a:rect b="b" l="l" r="r" t="t"/>
                <a:pathLst>
                  <a:path extrusionOk="0" fill="none" h="5515" w="1">
                    <a:moveTo>
                      <a:pt x="0" y="0"/>
                    </a:moveTo>
                    <a:lnTo>
                      <a:pt x="0" y="5514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g2a2e5bf201e_0_1914"/>
              <p:cNvSpPr/>
              <p:nvPr/>
            </p:nvSpPr>
            <p:spPr>
              <a:xfrm rot="-5400000">
                <a:off x="856766" y="3334550"/>
                <a:ext cx="20" cy="134910"/>
              </a:xfrm>
              <a:custGeom>
                <a:rect b="b" l="l" r="r" t="t"/>
                <a:pathLst>
                  <a:path extrusionOk="0" fill="none" h="5565" w="1">
                    <a:moveTo>
                      <a:pt x="0" y="0"/>
                    </a:moveTo>
                    <a:lnTo>
                      <a:pt x="0" y="5564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g2a2e5bf201e_0_1914"/>
              <p:cNvSpPr/>
              <p:nvPr/>
            </p:nvSpPr>
            <p:spPr>
              <a:xfrm rot="-5400000">
                <a:off x="856766" y="4132742"/>
                <a:ext cx="20" cy="133697"/>
              </a:xfrm>
              <a:custGeom>
                <a:rect b="b" l="l" r="r" t="t"/>
                <a:pathLst>
                  <a:path extrusionOk="0" fill="none" h="5515" w="1">
                    <a:moveTo>
                      <a:pt x="1" y="0"/>
                    </a:moveTo>
                    <a:lnTo>
                      <a:pt x="1" y="5514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g2a2e5bf201e_0_1914"/>
              <p:cNvSpPr/>
              <p:nvPr/>
            </p:nvSpPr>
            <p:spPr>
              <a:xfrm rot="-5400000">
                <a:off x="856766" y="4172111"/>
                <a:ext cx="20" cy="134910"/>
              </a:xfrm>
              <a:custGeom>
                <a:rect b="b" l="l" r="r" t="t"/>
                <a:pathLst>
                  <a:path extrusionOk="0" fill="none" h="5565" w="1">
                    <a:moveTo>
                      <a:pt x="1" y="0"/>
                    </a:moveTo>
                    <a:lnTo>
                      <a:pt x="1" y="5564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g2a2e5bf201e_0_1914"/>
              <p:cNvSpPr/>
              <p:nvPr/>
            </p:nvSpPr>
            <p:spPr>
              <a:xfrm rot="-5400000">
                <a:off x="549885" y="3747326"/>
                <a:ext cx="614485" cy="101528"/>
              </a:xfrm>
              <a:custGeom>
                <a:rect b="b" l="l" r="r" t="t"/>
                <a:pathLst>
                  <a:path extrusionOk="0" h="4188" w="31204">
                    <a:moveTo>
                      <a:pt x="12086" y="1"/>
                    </a:moveTo>
                    <a:cubicBezTo>
                      <a:pt x="10014" y="1"/>
                      <a:pt x="7940" y="33"/>
                      <a:pt x="5865" y="99"/>
                    </a:cubicBezTo>
                    <a:cubicBezTo>
                      <a:pt x="4387" y="149"/>
                      <a:pt x="2858" y="225"/>
                      <a:pt x="1429" y="676"/>
                    </a:cubicBezTo>
                    <a:cubicBezTo>
                      <a:pt x="828" y="876"/>
                      <a:pt x="151" y="1227"/>
                      <a:pt x="51" y="1879"/>
                    </a:cubicBezTo>
                    <a:cubicBezTo>
                      <a:pt x="1" y="2154"/>
                      <a:pt x="76" y="2455"/>
                      <a:pt x="226" y="2706"/>
                    </a:cubicBezTo>
                    <a:cubicBezTo>
                      <a:pt x="728" y="3508"/>
                      <a:pt x="1805" y="3633"/>
                      <a:pt x="2758" y="3658"/>
                    </a:cubicBezTo>
                    <a:cubicBezTo>
                      <a:pt x="9976" y="3934"/>
                      <a:pt x="17194" y="4109"/>
                      <a:pt x="24412" y="4185"/>
                    </a:cubicBezTo>
                    <a:cubicBezTo>
                      <a:pt x="24634" y="4185"/>
                      <a:pt x="24890" y="4187"/>
                      <a:pt x="25168" y="4187"/>
                    </a:cubicBezTo>
                    <a:cubicBezTo>
                      <a:pt x="27022" y="4187"/>
                      <a:pt x="29877" y="4073"/>
                      <a:pt x="30552" y="2330"/>
                    </a:cubicBezTo>
                    <a:cubicBezTo>
                      <a:pt x="31204" y="550"/>
                      <a:pt x="27971" y="651"/>
                      <a:pt x="27018" y="575"/>
                    </a:cubicBezTo>
                    <a:cubicBezTo>
                      <a:pt x="24637" y="400"/>
                      <a:pt x="22282" y="250"/>
                      <a:pt x="19901" y="149"/>
                    </a:cubicBezTo>
                    <a:cubicBezTo>
                      <a:pt x="17302" y="52"/>
                      <a:pt x="14696" y="1"/>
                      <a:pt x="120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7" name="Google Shape;1547;g2a2e5bf201e_0_1914"/>
            <p:cNvGrpSpPr/>
            <p:nvPr/>
          </p:nvGrpSpPr>
          <p:grpSpPr>
            <a:xfrm rot="-643797">
              <a:off x="8874292" y="4014965"/>
              <a:ext cx="227856" cy="953539"/>
              <a:chOff x="778994" y="3322536"/>
              <a:chExt cx="155564" cy="953550"/>
            </a:xfrm>
          </p:grpSpPr>
          <p:sp>
            <p:nvSpPr>
              <p:cNvPr id="1548" name="Google Shape;1548;g2a2e5bf201e_0_1914"/>
              <p:cNvSpPr/>
              <p:nvPr/>
            </p:nvSpPr>
            <p:spPr>
              <a:xfrm rot="-5400000">
                <a:off x="380001" y="3721529"/>
                <a:ext cx="953550" cy="155564"/>
              </a:xfrm>
              <a:custGeom>
                <a:rect b="b" l="l" r="r" t="t"/>
                <a:pathLst>
                  <a:path extrusionOk="0" h="6417" w="48422">
                    <a:moveTo>
                      <a:pt x="0" y="0"/>
                    </a:moveTo>
                    <a:lnTo>
                      <a:pt x="0" y="6416"/>
                    </a:lnTo>
                    <a:lnTo>
                      <a:pt x="48421" y="6416"/>
                    </a:lnTo>
                    <a:lnTo>
                      <a:pt x="484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g2a2e5bf201e_0_1914"/>
              <p:cNvSpPr/>
              <p:nvPr/>
            </p:nvSpPr>
            <p:spPr>
              <a:xfrm rot="-5400000">
                <a:off x="856766" y="3295180"/>
                <a:ext cx="20" cy="133697"/>
              </a:xfrm>
              <a:custGeom>
                <a:rect b="b" l="l" r="r" t="t"/>
                <a:pathLst>
                  <a:path extrusionOk="0" fill="none" h="5515" w="1">
                    <a:moveTo>
                      <a:pt x="0" y="0"/>
                    </a:moveTo>
                    <a:lnTo>
                      <a:pt x="0" y="5514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g2a2e5bf201e_0_1914"/>
              <p:cNvSpPr/>
              <p:nvPr/>
            </p:nvSpPr>
            <p:spPr>
              <a:xfrm rot="-5400000">
                <a:off x="856766" y="3334550"/>
                <a:ext cx="20" cy="134910"/>
              </a:xfrm>
              <a:custGeom>
                <a:rect b="b" l="l" r="r" t="t"/>
                <a:pathLst>
                  <a:path extrusionOk="0" fill="none" h="5565" w="1">
                    <a:moveTo>
                      <a:pt x="0" y="0"/>
                    </a:moveTo>
                    <a:lnTo>
                      <a:pt x="0" y="5564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g2a2e5bf201e_0_1914"/>
              <p:cNvSpPr/>
              <p:nvPr/>
            </p:nvSpPr>
            <p:spPr>
              <a:xfrm rot="-5400000">
                <a:off x="856766" y="4132742"/>
                <a:ext cx="20" cy="133697"/>
              </a:xfrm>
              <a:custGeom>
                <a:rect b="b" l="l" r="r" t="t"/>
                <a:pathLst>
                  <a:path extrusionOk="0" fill="none" h="5515" w="1">
                    <a:moveTo>
                      <a:pt x="1" y="0"/>
                    </a:moveTo>
                    <a:lnTo>
                      <a:pt x="1" y="5514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g2a2e5bf201e_0_1914"/>
              <p:cNvSpPr/>
              <p:nvPr/>
            </p:nvSpPr>
            <p:spPr>
              <a:xfrm rot="-5400000">
                <a:off x="856766" y="4172111"/>
                <a:ext cx="20" cy="134910"/>
              </a:xfrm>
              <a:custGeom>
                <a:rect b="b" l="l" r="r" t="t"/>
                <a:pathLst>
                  <a:path extrusionOk="0" fill="none" h="5565" w="1">
                    <a:moveTo>
                      <a:pt x="1" y="0"/>
                    </a:moveTo>
                    <a:lnTo>
                      <a:pt x="1" y="5564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g2a2e5bf201e_0_1914"/>
              <p:cNvSpPr/>
              <p:nvPr/>
            </p:nvSpPr>
            <p:spPr>
              <a:xfrm rot="-5400000">
                <a:off x="549885" y="3747326"/>
                <a:ext cx="614485" cy="101528"/>
              </a:xfrm>
              <a:custGeom>
                <a:rect b="b" l="l" r="r" t="t"/>
                <a:pathLst>
                  <a:path extrusionOk="0" h="4188" w="31204">
                    <a:moveTo>
                      <a:pt x="12086" y="1"/>
                    </a:moveTo>
                    <a:cubicBezTo>
                      <a:pt x="10014" y="1"/>
                      <a:pt x="7940" y="33"/>
                      <a:pt x="5865" y="99"/>
                    </a:cubicBezTo>
                    <a:cubicBezTo>
                      <a:pt x="4387" y="149"/>
                      <a:pt x="2858" y="225"/>
                      <a:pt x="1429" y="676"/>
                    </a:cubicBezTo>
                    <a:cubicBezTo>
                      <a:pt x="828" y="876"/>
                      <a:pt x="151" y="1227"/>
                      <a:pt x="51" y="1879"/>
                    </a:cubicBezTo>
                    <a:cubicBezTo>
                      <a:pt x="1" y="2154"/>
                      <a:pt x="76" y="2455"/>
                      <a:pt x="226" y="2706"/>
                    </a:cubicBezTo>
                    <a:cubicBezTo>
                      <a:pt x="728" y="3508"/>
                      <a:pt x="1805" y="3633"/>
                      <a:pt x="2758" y="3658"/>
                    </a:cubicBezTo>
                    <a:cubicBezTo>
                      <a:pt x="9976" y="3934"/>
                      <a:pt x="17194" y="4109"/>
                      <a:pt x="24412" y="4185"/>
                    </a:cubicBezTo>
                    <a:cubicBezTo>
                      <a:pt x="24634" y="4185"/>
                      <a:pt x="24890" y="4187"/>
                      <a:pt x="25168" y="4187"/>
                    </a:cubicBezTo>
                    <a:cubicBezTo>
                      <a:pt x="27022" y="4187"/>
                      <a:pt x="29877" y="4073"/>
                      <a:pt x="30552" y="2330"/>
                    </a:cubicBezTo>
                    <a:cubicBezTo>
                      <a:pt x="31204" y="550"/>
                      <a:pt x="27971" y="651"/>
                      <a:pt x="27018" y="575"/>
                    </a:cubicBezTo>
                    <a:cubicBezTo>
                      <a:pt x="24637" y="400"/>
                      <a:pt x="22282" y="250"/>
                      <a:pt x="19901" y="149"/>
                    </a:cubicBezTo>
                    <a:cubicBezTo>
                      <a:pt x="17302" y="52"/>
                      <a:pt x="14696" y="1"/>
                      <a:pt x="120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54" name="Google Shape;1554;g2a2e5bf201e_0_1914"/>
          <p:cNvSpPr/>
          <p:nvPr/>
        </p:nvSpPr>
        <p:spPr>
          <a:xfrm rot="9830870">
            <a:off x="8246313" y="433445"/>
            <a:ext cx="555055" cy="376443"/>
          </a:xfrm>
          <a:custGeom>
            <a:rect b="b" l="l" r="r" t="t"/>
            <a:pathLst>
              <a:path extrusionOk="0" h="11303" w="16666">
                <a:moveTo>
                  <a:pt x="10610" y="0"/>
                </a:moveTo>
                <a:cubicBezTo>
                  <a:pt x="10533" y="0"/>
                  <a:pt x="10456" y="19"/>
                  <a:pt x="10385" y="56"/>
                </a:cubicBezTo>
                <a:lnTo>
                  <a:pt x="5053" y="2798"/>
                </a:lnTo>
                <a:cubicBezTo>
                  <a:pt x="4985" y="2834"/>
                  <a:pt x="4910" y="2851"/>
                  <a:pt x="4836" y="2851"/>
                </a:cubicBezTo>
                <a:cubicBezTo>
                  <a:pt x="4769" y="2851"/>
                  <a:pt x="4701" y="2837"/>
                  <a:pt x="4637" y="2811"/>
                </a:cubicBezTo>
                <a:cubicBezTo>
                  <a:pt x="2578" y="1938"/>
                  <a:pt x="1316" y="1761"/>
                  <a:pt x="621" y="1761"/>
                </a:cubicBezTo>
                <a:cubicBezTo>
                  <a:pt x="225" y="1761"/>
                  <a:pt x="0" y="2225"/>
                  <a:pt x="259" y="2518"/>
                </a:cubicBezTo>
                <a:cubicBezTo>
                  <a:pt x="1118" y="3513"/>
                  <a:pt x="3301" y="4257"/>
                  <a:pt x="4071" y="4495"/>
                </a:cubicBezTo>
                <a:cubicBezTo>
                  <a:pt x="4242" y="4550"/>
                  <a:pt x="4364" y="4693"/>
                  <a:pt x="4398" y="4864"/>
                </a:cubicBezTo>
                <a:lnTo>
                  <a:pt x="5346" y="10523"/>
                </a:lnTo>
                <a:cubicBezTo>
                  <a:pt x="5380" y="10694"/>
                  <a:pt x="5503" y="10837"/>
                  <a:pt x="5673" y="10891"/>
                </a:cubicBezTo>
                <a:lnTo>
                  <a:pt x="6874" y="11253"/>
                </a:lnTo>
                <a:cubicBezTo>
                  <a:pt x="6923" y="11268"/>
                  <a:pt x="6972" y="11275"/>
                  <a:pt x="7020" y="11275"/>
                </a:cubicBezTo>
                <a:cubicBezTo>
                  <a:pt x="7289" y="11275"/>
                  <a:pt x="7516" y="11047"/>
                  <a:pt x="7487" y="10769"/>
                </a:cubicBezTo>
                <a:lnTo>
                  <a:pt x="7105" y="6712"/>
                </a:lnTo>
                <a:cubicBezTo>
                  <a:pt x="7076" y="6426"/>
                  <a:pt x="7306" y="6200"/>
                  <a:pt x="7578" y="6200"/>
                </a:cubicBezTo>
                <a:cubicBezTo>
                  <a:pt x="7624" y="6200"/>
                  <a:pt x="7672" y="6207"/>
                  <a:pt x="7719" y="6221"/>
                </a:cubicBezTo>
                <a:lnTo>
                  <a:pt x="11435" y="7359"/>
                </a:lnTo>
                <a:cubicBezTo>
                  <a:pt x="11565" y="7400"/>
                  <a:pt x="11667" y="7489"/>
                  <a:pt x="11722" y="7605"/>
                </a:cubicBezTo>
                <a:lnTo>
                  <a:pt x="13379" y="11028"/>
                </a:lnTo>
                <a:cubicBezTo>
                  <a:pt x="13433" y="11137"/>
                  <a:pt x="13529" y="11226"/>
                  <a:pt x="13645" y="11266"/>
                </a:cubicBezTo>
                <a:lnTo>
                  <a:pt x="13658" y="11273"/>
                </a:lnTo>
                <a:cubicBezTo>
                  <a:pt x="13714" y="11293"/>
                  <a:pt x="13770" y="11303"/>
                  <a:pt x="13825" y="11303"/>
                </a:cubicBezTo>
                <a:cubicBezTo>
                  <a:pt x="14122" y="11303"/>
                  <a:pt x="14372" y="11025"/>
                  <a:pt x="14286" y="10714"/>
                </a:cubicBezTo>
                <a:lnTo>
                  <a:pt x="13440" y="7625"/>
                </a:lnTo>
                <a:cubicBezTo>
                  <a:pt x="13386" y="7421"/>
                  <a:pt x="13474" y="7202"/>
                  <a:pt x="13665" y="7100"/>
                </a:cubicBezTo>
                <a:lnTo>
                  <a:pt x="16331" y="5621"/>
                </a:lnTo>
                <a:cubicBezTo>
                  <a:pt x="16665" y="5436"/>
                  <a:pt x="16652" y="4966"/>
                  <a:pt x="16311" y="4795"/>
                </a:cubicBezTo>
                <a:cubicBezTo>
                  <a:pt x="16243" y="4765"/>
                  <a:pt x="16172" y="4750"/>
                  <a:pt x="16101" y="4750"/>
                </a:cubicBezTo>
                <a:cubicBezTo>
                  <a:pt x="16042" y="4750"/>
                  <a:pt x="15984" y="4760"/>
                  <a:pt x="15929" y="4782"/>
                </a:cubicBezTo>
                <a:lnTo>
                  <a:pt x="12288" y="6111"/>
                </a:lnTo>
                <a:cubicBezTo>
                  <a:pt x="12233" y="6132"/>
                  <a:pt x="12175" y="6142"/>
                  <a:pt x="12117" y="6142"/>
                </a:cubicBezTo>
                <a:cubicBezTo>
                  <a:pt x="12040" y="6142"/>
                  <a:pt x="11963" y="6123"/>
                  <a:pt x="11892" y="6084"/>
                </a:cubicBezTo>
                <a:lnTo>
                  <a:pt x="8565" y="4311"/>
                </a:lnTo>
                <a:cubicBezTo>
                  <a:pt x="8258" y="4141"/>
                  <a:pt x="8231" y="3718"/>
                  <a:pt x="8517" y="3520"/>
                </a:cubicBezTo>
                <a:lnTo>
                  <a:pt x="11633" y="1352"/>
                </a:lnTo>
                <a:cubicBezTo>
                  <a:pt x="11899" y="1168"/>
                  <a:pt x="11899" y="779"/>
                  <a:pt x="11626" y="595"/>
                </a:cubicBezTo>
                <a:lnTo>
                  <a:pt x="10876" y="84"/>
                </a:lnTo>
                <a:cubicBezTo>
                  <a:pt x="10794" y="28"/>
                  <a:pt x="10702" y="0"/>
                  <a:pt x="106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55" name="Google Shape;1555;g2a2e5bf201e_0_1914"/>
          <p:cNvGraphicFramePr/>
          <p:nvPr/>
        </p:nvGraphicFramePr>
        <p:xfrm>
          <a:off x="952475" y="129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{7AEC4A0F-1AE8-4EEF-844D-C040C993212D}</a:tableStyleId>
              </a:tblPr>
              <a:tblGrid>
                <a:gridCol w="3619500"/>
                <a:gridCol w="3619500"/>
              </a:tblGrid>
              <a:tr h="630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>
                          <a:latin typeface="DM Sans Medium"/>
                          <a:ea typeface="DM Sans Medium"/>
                          <a:cs typeface="DM Sans Medium"/>
                          <a:sym typeface="DM Sans Medium"/>
                        </a:rPr>
                        <a:t>단점</a:t>
                      </a:r>
                      <a:endParaRPr sz="1900" u="none" cap="none" strike="noStrike">
                        <a:latin typeface="DM Sans Medium"/>
                        <a:ea typeface="DM Sans Medium"/>
                        <a:cs typeface="DM Sans Medium"/>
                        <a:sym typeface="DM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>
                          <a:latin typeface="DM Sans Medium"/>
                          <a:ea typeface="DM Sans Medium"/>
                          <a:cs typeface="DM Sans Medium"/>
                          <a:sym typeface="DM Sans Medium"/>
                        </a:rPr>
                        <a:t>장점</a:t>
                      </a:r>
                      <a:endParaRPr sz="1900" u="none" cap="none" strike="noStrike">
                        <a:latin typeface="DM Sans Medium"/>
                        <a:ea typeface="DM Sans Medium"/>
                        <a:cs typeface="DM Sans Medium"/>
                        <a:sym typeface="DM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84775"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/>
                        <a:t>작품에 대한 검색만을 지원.</a:t>
                      </a:r>
                      <a:endParaRPr sz="1400" u="none" cap="none" strike="noStrike"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/>
                        <a:t>지도상의 위치와 부분적으로 불일치.</a:t>
                      </a:r>
                      <a:endParaRPr sz="1400" u="none" cap="none" strike="noStrike"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/>
                        <a:t>리스트와 지도의 마크 부분의 매치가 어려움.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/>
                        <a:t>작품에 따른 촬영지를 한 눈에 확인 가능.</a:t>
                      </a:r>
                      <a:endParaRPr sz="1400" u="none" cap="none" strike="noStrike"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/>
                        <a:t>카테고리에 따른 촬영지 지도와 리스트를 확인 가능</a:t>
                      </a:r>
                      <a:endParaRPr sz="1400" u="none" cap="none" strike="noStrike"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/>
                        <a:t>장소에 따른 추가적인 정보를 확인 가능.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2a2e5bf201e_0_1950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개선안 제시 </a:t>
            </a:r>
            <a:endParaRPr/>
          </a:p>
        </p:txBody>
      </p:sp>
      <p:sp>
        <p:nvSpPr>
          <p:cNvPr id="1561" name="Google Shape;1561;g2a2e5bf201e_0_1950"/>
          <p:cNvSpPr/>
          <p:nvPr/>
        </p:nvSpPr>
        <p:spPr>
          <a:xfrm rot="10800000">
            <a:off x="-68144" y="4246565"/>
            <a:ext cx="3983944" cy="896935"/>
          </a:xfrm>
          <a:custGeom>
            <a:rect b="b" l="l" r="r" t="t"/>
            <a:pathLst>
              <a:path extrusionOk="0" h="26000" w="115485">
                <a:moveTo>
                  <a:pt x="115484" y="1"/>
                </a:moveTo>
                <a:lnTo>
                  <a:pt x="1" y="17"/>
                </a:lnTo>
                <a:cubicBezTo>
                  <a:pt x="3318" y="5472"/>
                  <a:pt x="8892" y="8741"/>
                  <a:pt x="14467" y="8741"/>
                </a:cubicBezTo>
                <a:cubicBezTo>
                  <a:pt x="15511" y="8741"/>
                  <a:pt x="16556" y="8626"/>
                  <a:pt x="17586" y="8389"/>
                </a:cubicBezTo>
                <a:cubicBezTo>
                  <a:pt x="17986" y="8292"/>
                  <a:pt x="18401" y="8181"/>
                  <a:pt x="18806" y="8181"/>
                </a:cubicBezTo>
                <a:cubicBezTo>
                  <a:pt x="19018" y="8181"/>
                  <a:pt x="19228" y="8211"/>
                  <a:pt x="19432" y="8291"/>
                </a:cubicBezTo>
                <a:cubicBezTo>
                  <a:pt x="20157" y="8571"/>
                  <a:pt x="20619" y="9378"/>
                  <a:pt x="21080" y="10104"/>
                </a:cubicBezTo>
                <a:cubicBezTo>
                  <a:pt x="23816" y="14356"/>
                  <a:pt x="27920" y="17256"/>
                  <a:pt x="32320" y="18064"/>
                </a:cubicBezTo>
                <a:cubicBezTo>
                  <a:pt x="33240" y="18231"/>
                  <a:pt x="34158" y="18308"/>
                  <a:pt x="35073" y="18308"/>
                </a:cubicBezTo>
                <a:cubicBezTo>
                  <a:pt x="41119" y="18308"/>
                  <a:pt x="47018" y="14911"/>
                  <a:pt x="52444" y="11389"/>
                </a:cubicBezTo>
                <a:cubicBezTo>
                  <a:pt x="60331" y="20485"/>
                  <a:pt x="71122" y="25999"/>
                  <a:pt x="81973" y="25999"/>
                </a:cubicBezTo>
                <a:cubicBezTo>
                  <a:pt x="83547" y="25999"/>
                  <a:pt x="85123" y="25883"/>
                  <a:pt x="86692" y="25645"/>
                </a:cubicBezTo>
                <a:cubicBezTo>
                  <a:pt x="99069" y="23750"/>
                  <a:pt x="110622" y="13911"/>
                  <a:pt x="1154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2" name="Google Shape;1562;g2a2e5bf201e_0_1950"/>
          <p:cNvGrpSpPr/>
          <p:nvPr/>
        </p:nvGrpSpPr>
        <p:grpSpPr>
          <a:xfrm>
            <a:off x="8179667" y="4002090"/>
            <a:ext cx="1009254" cy="979312"/>
            <a:chOff x="8179667" y="4002090"/>
            <a:chExt cx="1009254" cy="979312"/>
          </a:xfrm>
        </p:grpSpPr>
        <p:grpSp>
          <p:nvGrpSpPr>
            <p:cNvPr id="1563" name="Google Shape;1563;g2a2e5bf201e_0_1950"/>
            <p:cNvGrpSpPr/>
            <p:nvPr/>
          </p:nvGrpSpPr>
          <p:grpSpPr>
            <a:xfrm>
              <a:off x="8559967" y="4027841"/>
              <a:ext cx="227855" cy="953550"/>
              <a:chOff x="1087044" y="3399041"/>
              <a:chExt cx="227855" cy="953550"/>
            </a:xfrm>
          </p:grpSpPr>
          <p:sp>
            <p:nvSpPr>
              <p:cNvPr id="1564" name="Google Shape;1564;g2a2e5bf201e_0_1950"/>
              <p:cNvSpPr/>
              <p:nvPr/>
            </p:nvSpPr>
            <p:spPr>
              <a:xfrm rot="-5400000">
                <a:off x="724196" y="3761888"/>
                <a:ext cx="953550" cy="227855"/>
              </a:xfrm>
              <a:custGeom>
                <a:rect b="b" l="l" r="r" t="t"/>
                <a:pathLst>
                  <a:path extrusionOk="0" h="9399" w="48422">
                    <a:moveTo>
                      <a:pt x="0" y="0"/>
                    </a:moveTo>
                    <a:lnTo>
                      <a:pt x="0" y="9399"/>
                    </a:lnTo>
                    <a:lnTo>
                      <a:pt x="48422" y="9399"/>
                    </a:lnTo>
                    <a:lnTo>
                      <a:pt x="484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5" name="Google Shape;1565;g2a2e5bf201e_0_1950"/>
              <p:cNvSpPr/>
              <p:nvPr/>
            </p:nvSpPr>
            <p:spPr>
              <a:xfrm rot="-5400000">
                <a:off x="861522" y="3817033"/>
                <a:ext cx="678170" cy="116582"/>
              </a:xfrm>
              <a:custGeom>
                <a:rect b="b" l="l" r="r" t="t"/>
                <a:pathLst>
                  <a:path extrusionOk="0" h="4809" w="34438">
                    <a:moveTo>
                      <a:pt x="19823" y="16"/>
                    </a:moveTo>
                    <a:cubicBezTo>
                      <a:pt x="14370" y="16"/>
                      <a:pt x="8916" y="300"/>
                      <a:pt x="3485" y="853"/>
                    </a:cubicBezTo>
                    <a:cubicBezTo>
                      <a:pt x="2382" y="978"/>
                      <a:pt x="1204" y="1154"/>
                      <a:pt x="427" y="1956"/>
                    </a:cubicBezTo>
                    <a:cubicBezTo>
                      <a:pt x="201" y="2206"/>
                      <a:pt x="1" y="2532"/>
                      <a:pt x="26" y="2883"/>
                    </a:cubicBezTo>
                    <a:cubicBezTo>
                      <a:pt x="76" y="3560"/>
                      <a:pt x="853" y="3911"/>
                      <a:pt x="1530" y="4086"/>
                    </a:cubicBezTo>
                    <a:cubicBezTo>
                      <a:pt x="4111" y="4738"/>
                      <a:pt x="6818" y="4788"/>
                      <a:pt x="9500" y="4788"/>
                    </a:cubicBezTo>
                    <a:cubicBezTo>
                      <a:pt x="11269" y="4802"/>
                      <a:pt x="13040" y="4809"/>
                      <a:pt x="14812" y="4809"/>
                    </a:cubicBezTo>
                    <a:cubicBezTo>
                      <a:pt x="19091" y="4809"/>
                      <a:pt x="23374" y="4773"/>
                      <a:pt x="27645" y="4738"/>
                    </a:cubicBezTo>
                    <a:cubicBezTo>
                      <a:pt x="28898" y="4738"/>
                      <a:pt x="30126" y="4738"/>
                      <a:pt x="31379" y="4587"/>
                    </a:cubicBezTo>
                    <a:cubicBezTo>
                      <a:pt x="32081" y="4487"/>
                      <a:pt x="32833" y="4337"/>
                      <a:pt x="33410" y="3936"/>
                    </a:cubicBezTo>
                    <a:cubicBezTo>
                      <a:pt x="34011" y="3535"/>
                      <a:pt x="34437" y="2808"/>
                      <a:pt x="34312" y="2106"/>
                    </a:cubicBezTo>
                    <a:cubicBezTo>
                      <a:pt x="33961" y="1"/>
                      <a:pt x="29299" y="302"/>
                      <a:pt x="27921" y="226"/>
                    </a:cubicBezTo>
                    <a:cubicBezTo>
                      <a:pt x="25224" y="85"/>
                      <a:pt x="22524" y="16"/>
                      <a:pt x="19823" y="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g2a2e5bf201e_0_1950"/>
              <p:cNvSpPr/>
              <p:nvPr/>
            </p:nvSpPr>
            <p:spPr>
              <a:xfrm rot="-5400000">
                <a:off x="1200949" y="3341007"/>
                <a:ext cx="20" cy="195055"/>
              </a:xfrm>
              <a:custGeom>
                <a:rect b="b" l="l" r="r" t="t"/>
                <a:pathLst>
                  <a:path extrusionOk="0" fill="none" h="8046" w="1">
                    <a:moveTo>
                      <a:pt x="1" y="1"/>
                    </a:moveTo>
                    <a:lnTo>
                      <a:pt x="1" y="8046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g2a2e5bf201e_0_1950"/>
              <p:cNvSpPr/>
              <p:nvPr/>
            </p:nvSpPr>
            <p:spPr>
              <a:xfrm rot="-5400000">
                <a:off x="1200961" y="3380250"/>
                <a:ext cx="20" cy="197504"/>
              </a:xfrm>
              <a:custGeom>
                <a:rect b="b" l="l" r="r" t="t"/>
                <a:pathLst>
                  <a:path extrusionOk="0" fill="none" h="8147" w="1">
                    <a:moveTo>
                      <a:pt x="0" y="1"/>
                    </a:moveTo>
                    <a:lnTo>
                      <a:pt x="0" y="8146"/>
                    </a:lnTo>
                  </a:path>
                </a:pathLst>
              </a:custGeom>
              <a:noFill/>
              <a:ln cap="flat" cmpd="sng" w="11900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g2a2e5bf201e_0_1950"/>
              <p:cNvSpPr/>
              <p:nvPr/>
            </p:nvSpPr>
            <p:spPr>
              <a:xfrm rot="-5400000">
                <a:off x="1200646" y="4178245"/>
                <a:ext cx="20" cy="195661"/>
              </a:xfrm>
              <a:custGeom>
                <a:rect b="b" l="l" r="r" t="t"/>
                <a:pathLst>
                  <a:path extrusionOk="0" fill="none" h="8071" w="1">
                    <a:moveTo>
                      <a:pt x="0" y="1"/>
                    </a:moveTo>
                    <a:lnTo>
                      <a:pt x="0" y="8071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9" name="Google Shape;1569;g2a2e5bf201e_0_1950"/>
              <p:cNvSpPr/>
              <p:nvPr/>
            </p:nvSpPr>
            <p:spPr>
              <a:xfrm rot="-5400000">
                <a:off x="1200961" y="4217320"/>
                <a:ext cx="20" cy="197504"/>
              </a:xfrm>
              <a:custGeom>
                <a:rect b="b" l="l" r="r" t="t"/>
                <a:pathLst>
                  <a:path extrusionOk="0" fill="none" h="8147" w="1">
                    <a:moveTo>
                      <a:pt x="1" y="1"/>
                    </a:moveTo>
                    <a:lnTo>
                      <a:pt x="1" y="8146"/>
                    </a:lnTo>
                  </a:path>
                </a:pathLst>
              </a:custGeom>
              <a:noFill/>
              <a:ln cap="flat" cmpd="sng" w="11900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0" name="Google Shape;1570;g2a2e5bf201e_0_1950"/>
            <p:cNvGrpSpPr/>
            <p:nvPr/>
          </p:nvGrpSpPr>
          <p:grpSpPr>
            <a:xfrm>
              <a:off x="8408026" y="4165429"/>
              <a:ext cx="154943" cy="815818"/>
              <a:chOff x="935140" y="3490847"/>
              <a:chExt cx="154958" cy="953058"/>
            </a:xfrm>
          </p:grpSpPr>
          <p:sp>
            <p:nvSpPr>
              <p:cNvPr id="1571" name="Google Shape;1571;g2a2e5bf201e_0_1950"/>
              <p:cNvSpPr/>
              <p:nvPr/>
            </p:nvSpPr>
            <p:spPr>
              <a:xfrm rot="-5400000">
                <a:off x="536090" y="3889897"/>
                <a:ext cx="953058" cy="154958"/>
              </a:xfrm>
              <a:custGeom>
                <a:rect b="b" l="l" r="r" t="t"/>
                <a:pathLst>
                  <a:path extrusionOk="0" h="6392" w="48397">
                    <a:moveTo>
                      <a:pt x="1" y="0"/>
                    </a:moveTo>
                    <a:lnTo>
                      <a:pt x="1" y="6391"/>
                    </a:lnTo>
                    <a:lnTo>
                      <a:pt x="48397" y="6391"/>
                    </a:lnTo>
                    <a:lnTo>
                      <a:pt x="483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g2a2e5bf201e_0_1950"/>
              <p:cNvSpPr/>
              <p:nvPr/>
            </p:nvSpPr>
            <p:spPr>
              <a:xfrm rot="-5400000">
                <a:off x="1012609" y="3463795"/>
                <a:ext cx="20" cy="133091"/>
              </a:xfrm>
              <a:custGeom>
                <a:rect b="b" l="l" r="r" t="t"/>
                <a:pathLst>
                  <a:path extrusionOk="0" fill="none" h="5490" w="1">
                    <a:moveTo>
                      <a:pt x="1" y="0"/>
                    </a:moveTo>
                    <a:lnTo>
                      <a:pt x="1" y="5489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g2a2e5bf201e_0_1950"/>
              <p:cNvSpPr/>
              <p:nvPr/>
            </p:nvSpPr>
            <p:spPr>
              <a:xfrm rot="-5400000">
                <a:off x="1012912" y="3502862"/>
                <a:ext cx="20" cy="134910"/>
              </a:xfrm>
              <a:custGeom>
                <a:rect b="b" l="l" r="r" t="t"/>
                <a:pathLst>
                  <a:path extrusionOk="0" fill="none" h="5565" w="1">
                    <a:moveTo>
                      <a:pt x="1" y="0"/>
                    </a:moveTo>
                    <a:lnTo>
                      <a:pt x="1" y="5564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g2a2e5bf201e_0_1950"/>
              <p:cNvSpPr/>
              <p:nvPr/>
            </p:nvSpPr>
            <p:spPr>
              <a:xfrm rot="-5400000">
                <a:off x="1012306" y="4300541"/>
                <a:ext cx="20" cy="133697"/>
              </a:xfrm>
              <a:custGeom>
                <a:rect b="b" l="l" r="r" t="t"/>
                <a:pathLst>
                  <a:path extrusionOk="0" fill="none" h="5515" w="1">
                    <a:moveTo>
                      <a:pt x="0" y="0"/>
                    </a:moveTo>
                    <a:lnTo>
                      <a:pt x="0" y="5514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g2a2e5bf201e_0_1950"/>
              <p:cNvSpPr/>
              <p:nvPr/>
            </p:nvSpPr>
            <p:spPr>
              <a:xfrm rot="-5400000">
                <a:off x="1012609" y="4339608"/>
                <a:ext cx="20" cy="135516"/>
              </a:xfrm>
              <a:custGeom>
                <a:rect b="b" l="l" r="r" t="t"/>
                <a:pathLst>
                  <a:path extrusionOk="0" fill="none" h="5590" w="1">
                    <a:moveTo>
                      <a:pt x="0" y="0"/>
                    </a:moveTo>
                    <a:lnTo>
                      <a:pt x="0" y="5589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g2a2e5bf201e_0_1950"/>
              <p:cNvSpPr/>
              <p:nvPr/>
            </p:nvSpPr>
            <p:spPr>
              <a:xfrm rot="-5400000">
                <a:off x="705312" y="3915287"/>
                <a:ext cx="614977" cy="101697"/>
              </a:xfrm>
              <a:custGeom>
                <a:rect b="b" l="l" r="r" t="t"/>
                <a:pathLst>
                  <a:path extrusionOk="0" h="4195" w="31229">
                    <a:moveTo>
                      <a:pt x="11896" y="1"/>
                    </a:moveTo>
                    <a:cubicBezTo>
                      <a:pt x="9890" y="1"/>
                      <a:pt x="7888" y="33"/>
                      <a:pt x="5890" y="97"/>
                    </a:cubicBezTo>
                    <a:cubicBezTo>
                      <a:pt x="4386" y="147"/>
                      <a:pt x="2883" y="223"/>
                      <a:pt x="1454" y="674"/>
                    </a:cubicBezTo>
                    <a:cubicBezTo>
                      <a:pt x="827" y="874"/>
                      <a:pt x="176" y="1250"/>
                      <a:pt x="50" y="1877"/>
                    </a:cubicBezTo>
                    <a:cubicBezTo>
                      <a:pt x="0" y="2178"/>
                      <a:pt x="76" y="2478"/>
                      <a:pt x="251" y="2729"/>
                    </a:cubicBezTo>
                    <a:cubicBezTo>
                      <a:pt x="752" y="3506"/>
                      <a:pt x="1830" y="3631"/>
                      <a:pt x="2757" y="3656"/>
                    </a:cubicBezTo>
                    <a:cubicBezTo>
                      <a:pt x="9975" y="3932"/>
                      <a:pt x="17193" y="4107"/>
                      <a:pt x="24411" y="4183"/>
                    </a:cubicBezTo>
                    <a:cubicBezTo>
                      <a:pt x="24704" y="4187"/>
                      <a:pt x="25056" y="4195"/>
                      <a:pt x="25441" y="4195"/>
                    </a:cubicBezTo>
                    <a:cubicBezTo>
                      <a:pt x="27296" y="4195"/>
                      <a:pt x="29929" y="4009"/>
                      <a:pt x="30552" y="2328"/>
                    </a:cubicBezTo>
                    <a:cubicBezTo>
                      <a:pt x="31229" y="574"/>
                      <a:pt x="27970" y="649"/>
                      <a:pt x="27018" y="574"/>
                    </a:cubicBezTo>
                    <a:cubicBezTo>
                      <a:pt x="24662" y="398"/>
                      <a:pt x="22281" y="248"/>
                      <a:pt x="19925" y="173"/>
                    </a:cubicBezTo>
                    <a:cubicBezTo>
                      <a:pt x="17247" y="58"/>
                      <a:pt x="14569" y="1"/>
                      <a:pt x="118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7" name="Google Shape;1577;g2a2e5bf201e_0_1950"/>
            <p:cNvGrpSpPr/>
            <p:nvPr/>
          </p:nvGrpSpPr>
          <p:grpSpPr>
            <a:xfrm>
              <a:off x="8179667" y="4027852"/>
              <a:ext cx="227855" cy="953550"/>
              <a:chOff x="778994" y="3322536"/>
              <a:chExt cx="155564" cy="953550"/>
            </a:xfrm>
          </p:grpSpPr>
          <p:sp>
            <p:nvSpPr>
              <p:cNvPr id="1578" name="Google Shape;1578;g2a2e5bf201e_0_1950"/>
              <p:cNvSpPr/>
              <p:nvPr/>
            </p:nvSpPr>
            <p:spPr>
              <a:xfrm rot="-5400000">
                <a:off x="380001" y="3721529"/>
                <a:ext cx="953550" cy="155564"/>
              </a:xfrm>
              <a:custGeom>
                <a:rect b="b" l="l" r="r" t="t"/>
                <a:pathLst>
                  <a:path extrusionOk="0" h="6417" w="48422">
                    <a:moveTo>
                      <a:pt x="0" y="0"/>
                    </a:moveTo>
                    <a:lnTo>
                      <a:pt x="0" y="6416"/>
                    </a:lnTo>
                    <a:lnTo>
                      <a:pt x="48421" y="6416"/>
                    </a:lnTo>
                    <a:lnTo>
                      <a:pt x="484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g2a2e5bf201e_0_1950"/>
              <p:cNvSpPr/>
              <p:nvPr/>
            </p:nvSpPr>
            <p:spPr>
              <a:xfrm rot="-5400000">
                <a:off x="856766" y="3295180"/>
                <a:ext cx="20" cy="133697"/>
              </a:xfrm>
              <a:custGeom>
                <a:rect b="b" l="l" r="r" t="t"/>
                <a:pathLst>
                  <a:path extrusionOk="0" fill="none" h="5515" w="1">
                    <a:moveTo>
                      <a:pt x="0" y="0"/>
                    </a:moveTo>
                    <a:lnTo>
                      <a:pt x="0" y="5514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g2a2e5bf201e_0_1950"/>
              <p:cNvSpPr/>
              <p:nvPr/>
            </p:nvSpPr>
            <p:spPr>
              <a:xfrm rot="-5400000">
                <a:off x="856766" y="3334550"/>
                <a:ext cx="20" cy="134910"/>
              </a:xfrm>
              <a:custGeom>
                <a:rect b="b" l="l" r="r" t="t"/>
                <a:pathLst>
                  <a:path extrusionOk="0" fill="none" h="5565" w="1">
                    <a:moveTo>
                      <a:pt x="0" y="0"/>
                    </a:moveTo>
                    <a:lnTo>
                      <a:pt x="0" y="5564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g2a2e5bf201e_0_1950"/>
              <p:cNvSpPr/>
              <p:nvPr/>
            </p:nvSpPr>
            <p:spPr>
              <a:xfrm rot="-5400000">
                <a:off x="856766" y="4132742"/>
                <a:ext cx="20" cy="133697"/>
              </a:xfrm>
              <a:custGeom>
                <a:rect b="b" l="l" r="r" t="t"/>
                <a:pathLst>
                  <a:path extrusionOk="0" fill="none" h="5515" w="1">
                    <a:moveTo>
                      <a:pt x="1" y="0"/>
                    </a:moveTo>
                    <a:lnTo>
                      <a:pt x="1" y="5514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g2a2e5bf201e_0_1950"/>
              <p:cNvSpPr/>
              <p:nvPr/>
            </p:nvSpPr>
            <p:spPr>
              <a:xfrm rot="-5400000">
                <a:off x="856766" y="4172111"/>
                <a:ext cx="20" cy="134910"/>
              </a:xfrm>
              <a:custGeom>
                <a:rect b="b" l="l" r="r" t="t"/>
                <a:pathLst>
                  <a:path extrusionOk="0" fill="none" h="5565" w="1">
                    <a:moveTo>
                      <a:pt x="1" y="0"/>
                    </a:moveTo>
                    <a:lnTo>
                      <a:pt x="1" y="5564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g2a2e5bf201e_0_1950"/>
              <p:cNvSpPr/>
              <p:nvPr/>
            </p:nvSpPr>
            <p:spPr>
              <a:xfrm rot="-5400000">
                <a:off x="549885" y="3747326"/>
                <a:ext cx="614485" cy="101528"/>
              </a:xfrm>
              <a:custGeom>
                <a:rect b="b" l="l" r="r" t="t"/>
                <a:pathLst>
                  <a:path extrusionOk="0" h="4188" w="31204">
                    <a:moveTo>
                      <a:pt x="12086" y="1"/>
                    </a:moveTo>
                    <a:cubicBezTo>
                      <a:pt x="10014" y="1"/>
                      <a:pt x="7940" y="33"/>
                      <a:pt x="5865" y="99"/>
                    </a:cubicBezTo>
                    <a:cubicBezTo>
                      <a:pt x="4387" y="149"/>
                      <a:pt x="2858" y="225"/>
                      <a:pt x="1429" y="676"/>
                    </a:cubicBezTo>
                    <a:cubicBezTo>
                      <a:pt x="828" y="876"/>
                      <a:pt x="151" y="1227"/>
                      <a:pt x="51" y="1879"/>
                    </a:cubicBezTo>
                    <a:cubicBezTo>
                      <a:pt x="1" y="2154"/>
                      <a:pt x="76" y="2455"/>
                      <a:pt x="226" y="2706"/>
                    </a:cubicBezTo>
                    <a:cubicBezTo>
                      <a:pt x="728" y="3508"/>
                      <a:pt x="1805" y="3633"/>
                      <a:pt x="2758" y="3658"/>
                    </a:cubicBezTo>
                    <a:cubicBezTo>
                      <a:pt x="9976" y="3934"/>
                      <a:pt x="17194" y="4109"/>
                      <a:pt x="24412" y="4185"/>
                    </a:cubicBezTo>
                    <a:cubicBezTo>
                      <a:pt x="24634" y="4185"/>
                      <a:pt x="24890" y="4187"/>
                      <a:pt x="25168" y="4187"/>
                    </a:cubicBezTo>
                    <a:cubicBezTo>
                      <a:pt x="27022" y="4187"/>
                      <a:pt x="29877" y="4073"/>
                      <a:pt x="30552" y="2330"/>
                    </a:cubicBezTo>
                    <a:cubicBezTo>
                      <a:pt x="31204" y="550"/>
                      <a:pt x="27971" y="651"/>
                      <a:pt x="27018" y="575"/>
                    </a:cubicBezTo>
                    <a:cubicBezTo>
                      <a:pt x="24637" y="400"/>
                      <a:pt x="22282" y="250"/>
                      <a:pt x="19901" y="149"/>
                    </a:cubicBezTo>
                    <a:cubicBezTo>
                      <a:pt x="17302" y="52"/>
                      <a:pt x="14696" y="1"/>
                      <a:pt x="120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4" name="Google Shape;1584;g2a2e5bf201e_0_1950"/>
            <p:cNvGrpSpPr/>
            <p:nvPr/>
          </p:nvGrpSpPr>
          <p:grpSpPr>
            <a:xfrm rot="-643797">
              <a:off x="8874292" y="4014965"/>
              <a:ext cx="227856" cy="953539"/>
              <a:chOff x="778994" y="3322536"/>
              <a:chExt cx="155564" cy="953550"/>
            </a:xfrm>
          </p:grpSpPr>
          <p:sp>
            <p:nvSpPr>
              <p:cNvPr id="1585" name="Google Shape;1585;g2a2e5bf201e_0_1950"/>
              <p:cNvSpPr/>
              <p:nvPr/>
            </p:nvSpPr>
            <p:spPr>
              <a:xfrm rot="-5400000">
                <a:off x="380001" y="3721529"/>
                <a:ext cx="953550" cy="155564"/>
              </a:xfrm>
              <a:custGeom>
                <a:rect b="b" l="l" r="r" t="t"/>
                <a:pathLst>
                  <a:path extrusionOk="0" h="6417" w="48422">
                    <a:moveTo>
                      <a:pt x="0" y="0"/>
                    </a:moveTo>
                    <a:lnTo>
                      <a:pt x="0" y="6416"/>
                    </a:lnTo>
                    <a:lnTo>
                      <a:pt x="48421" y="6416"/>
                    </a:lnTo>
                    <a:lnTo>
                      <a:pt x="484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g2a2e5bf201e_0_1950"/>
              <p:cNvSpPr/>
              <p:nvPr/>
            </p:nvSpPr>
            <p:spPr>
              <a:xfrm rot="-5400000">
                <a:off x="856766" y="3295180"/>
                <a:ext cx="20" cy="133697"/>
              </a:xfrm>
              <a:custGeom>
                <a:rect b="b" l="l" r="r" t="t"/>
                <a:pathLst>
                  <a:path extrusionOk="0" fill="none" h="5515" w="1">
                    <a:moveTo>
                      <a:pt x="0" y="0"/>
                    </a:moveTo>
                    <a:lnTo>
                      <a:pt x="0" y="5514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g2a2e5bf201e_0_1950"/>
              <p:cNvSpPr/>
              <p:nvPr/>
            </p:nvSpPr>
            <p:spPr>
              <a:xfrm rot="-5400000">
                <a:off x="856766" y="3334550"/>
                <a:ext cx="20" cy="134910"/>
              </a:xfrm>
              <a:custGeom>
                <a:rect b="b" l="l" r="r" t="t"/>
                <a:pathLst>
                  <a:path extrusionOk="0" fill="none" h="5565" w="1">
                    <a:moveTo>
                      <a:pt x="0" y="0"/>
                    </a:moveTo>
                    <a:lnTo>
                      <a:pt x="0" y="5564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g2a2e5bf201e_0_1950"/>
              <p:cNvSpPr/>
              <p:nvPr/>
            </p:nvSpPr>
            <p:spPr>
              <a:xfrm rot="-5400000">
                <a:off x="856766" y="4132742"/>
                <a:ext cx="20" cy="133697"/>
              </a:xfrm>
              <a:custGeom>
                <a:rect b="b" l="l" r="r" t="t"/>
                <a:pathLst>
                  <a:path extrusionOk="0" fill="none" h="5515" w="1">
                    <a:moveTo>
                      <a:pt x="1" y="0"/>
                    </a:moveTo>
                    <a:lnTo>
                      <a:pt x="1" y="5514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g2a2e5bf201e_0_1950"/>
              <p:cNvSpPr/>
              <p:nvPr/>
            </p:nvSpPr>
            <p:spPr>
              <a:xfrm rot="-5400000">
                <a:off x="856766" y="4172111"/>
                <a:ext cx="20" cy="134910"/>
              </a:xfrm>
              <a:custGeom>
                <a:rect b="b" l="l" r="r" t="t"/>
                <a:pathLst>
                  <a:path extrusionOk="0" fill="none" h="5565" w="1">
                    <a:moveTo>
                      <a:pt x="1" y="0"/>
                    </a:moveTo>
                    <a:lnTo>
                      <a:pt x="1" y="5564"/>
                    </a:lnTo>
                  </a:path>
                </a:pathLst>
              </a:custGeom>
              <a:noFill/>
              <a:ln cap="flat" cmpd="sng" w="10025">
                <a:solidFill>
                  <a:srgbClr val="3C3C3B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g2a2e5bf201e_0_1950"/>
              <p:cNvSpPr/>
              <p:nvPr/>
            </p:nvSpPr>
            <p:spPr>
              <a:xfrm rot="-5400000">
                <a:off x="549885" y="3747326"/>
                <a:ext cx="614485" cy="101528"/>
              </a:xfrm>
              <a:custGeom>
                <a:rect b="b" l="l" r="r" t="t"/>
                <a:pathLst>
                  <a:path extrusionOk="0" h="4188" w="31204">
                    <a:moveTo>
                      <a:pt x="12086" y="1"/>
                    </a:moveTo>
                    <a:cubicBezTo>
                      <a:pt x="10014" y="1"/>
                      <a:pt x="7940" y="33"/>
                      <a:pt x="5865" y="99"/>
                    </a:cubicBezTo>
                    <a:cubicBezTo>
                      <a:pt x="4387" y="149"/>
                      <a:pt x="2858" y="225"/>
                      <a:pt x="1429" y="676"/>
                    </a:cubicBezTo>
                    <a:cubicBezTo>
                      <a:pt x="828" y="876"/>
                      <a:pt x="151" y="1227"/>
                      <a:pt x="51" y="1879"/>
                    </a:cubicBezTo>
                    <a:cubicBezTo>
                      <a:pt x="1" y="2154"/>
                      <a:pt x="76" y="2455"/>
                      <a:pt x="226" y="2706"/>
                    </a:cubicBezTo>
                    <a:cubicBezTo>
                      <a:pt x="728" y="3508"/>
                      <a:pt x="1805" y="3633"/>
                      <a:pt x="2758" y="3658"/>
                    </a:cubicBezTo>
                    <a:cubicBezTo>
                      <a:pt x="9976" y="3934"/>
                      <a:pt x="17194" y="4109"/>
                      <a:pt x="24412" y="4185"/>
                    </a:cubicBezTo>
                    <a:cubicBezTo>
                      <a:pt x="24634" y="4185"/>
                      <a:pt x="24890" y="4187"/>
                      <a:pt x="25168" y="4187"/>
                    </a:cubicBezTo>
                    <a:cubicBezTo>
                      <a:pt x="27022" y="4187"/>
                      <a:pt x="29877" y="4073"/>
                      <a:pt x="30552" y="2330"/>
                    </a:cubicBezTo>
                    <a:cubicBezTo>
                      <a:pt x="31204" y="550"/>
                      <a:pt x="27971" y="651"/>
                      <a:pt x="27018" y="575"/>
                    </a:cubicBezTo>
                    <a:cubicBezTo>
                      <a:pt x="24637" y="400"/>
                      <a:pt x="22282" y="250"/>
                      <a:pt x="19901" y="149"/>
                    </a:cubicBezTo>
                    <a:cubicBezTo>
                      <a:pt x="17302" y="52"/>
                      <a:pt x="14696" y="1"/>
                      <a:pt x="120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91" name="Google Shape;1591;g2a2e5bf201e_0_1950"/>
          <p:cNvSpPr/>
          <p:nvPr/>
        </p:nvSpPr>
        <p:spPr>
          <a:xfrm rot="9830870">
            <a:off x="8246313" y="433445"/>
            <a:ext cx="555055" cy="376443"/>
          </a:xfrm>
          <a:custGeom>
            <a:rect b="b" l="l" r="r" t="t"/>
            <a:pathLst>
              <a:path extrusionOk="0" h="11303" w="16666">
                <a:moveTo>
                  <a:pt x="10610" y="0"/>
                </a:moveTo>
                <a:cubicBezTo>
                  <a:pt x="10533" y="0"/>
                  <a:pt x="10456" y="19"/>
                  <a:pt x="10385" y="56"/>
                </a:cubicBezTo>
                <a:lnTo>
                  <a:pt x="5053" y="2798"/>
                </a:lnTo>
                <a:cubicBezTo>
                  <a:pt x="4985" y="2834"/>
                  <a:pt x="4910" y="2851"/>
                  <a:pt x="4836" y="2851"/>
                </a:cubicBezTo>
                <a:cubicBezTo>
                  <a:pt x="4769" y="2851"/>
                  <a:pt x="4701" y="2837"/>
                  <a:pt x="4637" y="2811"/>
                </a:cubicBezTo>
                <a:cubicBezTo>
                  <a:pt x="2578" y="1938"/>
                  <a:pt x="1316" y="1761"/>
                  <a:pt x="621" y="1761"/>
                </a:cubicBezTo>
                <a:cubicBezTo>
                  <a:pt x="225" y="1761"/>
                  <a:pt x="0" y="2225"/>
                  <a:pt x="259" y="2518"/>
                </a:cubicBezTo>
                <a:cubicBezTo>
                  <a:pt x="1118" y="3513"/>
                  <a:pt x="3301" y="4257"/>
                  <a:pt x="4071" y="4495"/>
                </a:cubicBezTo>
                <a:cubicBezTo>
                  <a:pt x="4242" y="4550"/>
                  <a:pt x="4364" y="4693"/>
                  <a:pt x="4398" y="4864"/>
                </a:cubicBezTo>
                <a:lnTo>
                  <a:pt x="5346" y="10523"/>
                </a:lnTo>
                <a:cubicBezTo>
                  <a:pt x="5380" y="10694"/>
                  <a:pt x="5503" y="10837"/>
                  <a:pt x="5673" y="10891"/>
                </a:cubicBezTo>
                <a:lnTo>
                  <a:pt x="6874" y="11253"/>
                </a:lnTo>
                <a:cubicBezTo>
                  <a:pt x="6923" y="11268"/>
                  <a:pt x="6972" y="11275"/>
                  <a:pt x="7020" y="11275"/>
                </a:cubicBezTo>
                <a:cubicBezTo>
                  <a:pt x="7289" y="11275"/>
                  <a:pt x="7516" y="11047"/>
                  <a:pt x="7487" y="10769"/>
                </a:cubicBezTo>
                <a:lnTo>
                  <a:pt x="7105" y="6712"/>
                </a:lnTo>
                <a:cubicBezTo>
                  <a:pt x="7076" y="6426"/>
                  <a:pt x="7306" y="6200"/>
                  <a:pt x="7578" y="6200"/>
                </a:cubicBezTo>
                <a:cubicBezTo>
                  <a:pt x="7624" y="6200"/>
                  <a:pt x="7672" y="6207"/>
                  <a:pt x="7719" y="6221"/>
                </a:cubicBezTo>
                <a:lnTo>
                  <a:pt x="11435" y="7359"/>
                </a:lnTo>
                <a:cubicBezTo>
                  <a:pt x="11565" y="7400"/>
                  <a:pt x="11667" y="7489"/>
                  <a:pt x="11722" y="7605"/>
                </a:cubicBezTo>
                <a:lnTo>
                  <a:pt x="13379" y="11028"/>
                </a:lnTo>
                <a:cubicBezTo>
                  <a:pt x="13433" y="11137"/>
                  <a:pt x="13529" y="11226"/>
                  <a:pt x="13645" y="11266"/>
                </a:cubicBezTo>
                <a:lnTo>
                  <a:pt x="13658" y="11273"/>
                </a:lnTo>
                <a:cubicBezTo>
                  <a:pt x="13714" y="11293"/>
                  <a:pt x="13770" y="11303"/>
                  <a:pt x="13825" y="11303"/>
                </a:cubicBezTo>
                <a:cubicBezTo>
                  <a:pt x="14122" y="11303"/>
                  <a:pt x="14372" y="11025"/>
                  <a:pt x="14286" y="10714"/>
                </a:cubicBezTo>
                <a:lnTo>
                  <a:pt x="13440" y="7625"/>
                </a:lnTo>
                <a:cubicBezTo>
                  <a:pt x="13386" y="7421"/>
                  <a:pt x="13474" y="7202"/>
                  <a:pt x="13665" y="7100"/>
                </a:cubicBezTo>
                <a:lnTo>
                  <a:pt x="16331" y="5621"/>
                </a:lnTo>
                <a:cubicBezTo>
                  <a:pt x="16665" y="5436"/>
                  <a:pt x="16652" y="4966"/>
                  <a:pt x="16311" y="4795"/>
                </a:cubicBezTo>
                <a:cubicBezTo>
                  <a:pt x="16243" y="4765"/>
                  <a:pt x="16172" y="4750"/>
                  <a:pt x="16101" y="4750"/>
                </a:cubicBezTo>
                <a:cubicBezTo>
                  <a:pt x="16042" y="4750"/>
                  <a:pt x="15984" y="4760"/>
                  <a:pt x="15929" y="4782"/>
                </a:cubicBezTo>
                <a:lnTo>
                  <a:pt x="12288" y="6111"/>
                </a:lnTo>
                <a:cubicBezTo>
                  <a:pt x="12233" y="6132"/>
                  <a:pt x="12175" y="6142"/>
                  <a:pt x="12117" y="6142"/>
                </a:cubicBezTo>
                <a:cubicBezTo>
                  <a:pt x="12040" y="6142"/>
                  <a:pt x="11963" y="6123"/>
                  <a:pt x="11892" y="6084"/>
                </a:cubicBezTo>
                <a:lnTo>
                  <a:pt x="8565" y="4311"/>
                </a:lnTo>
                <a:cubicBezTo>
                  <a:pt x="8258" y="4141"/>
                  <a:pt x="8231" y="3718"/>
                  <a:pt x="8517" y="3520"/>
                </a:cubicBezTo>
                <a:lnTo>
                  <a:pt x="11633" y="1352"/>
                </a:lnTo>
                <a:cubicBezTo>
                  <a:pt x="11899" y="1168"/>
                  <a:pt x="11899" y="779"/>
                  <a:pt x="11626" y="595"/>
                </a:cubicBezTo>
                <a:lnTo>
                  <a:pt x="10876" y="84"/>
                </a:lnTo>
                <a:cubicBezTo>
                  <a:pt x="10794" y="28"/>
                  <a:pt x="10702" y="0"/>
                  <a:pt x="106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92" name="Google Shape;1592;g2a2e5bf201e_0_1950"/>
          <p:cNvGraphicFramePr/>
          <p:nvPr/>
        </p:nvGraphicFramePr>
        <p:xfrm>
          <a:off x="952475" y="129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{7AEC4A0F-1AE8-4EEF-844D-C040C993212D}</a:tableStyleId>
              </a:tblPr>
              <a:tblGrid>
                <a:gridCol w="3619500"/>
                <a:gridCol w="3619500"/>
              </a:tblGrid>
              <a:tr h="630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>
                          <a:latin typeface="DM Sans Medium"/>
                          <a:ea typeface="DM Sans Medium"/>
                          <a:cs typeface="DM Sans Medium"/>
                          <a:sym typeface="DM Sans Medium"/>
                        </a:rPr>
                        <a:t>DB</a:t>
                      </a:r>
                      <a:endParaRPr sz="1900" u="none" cap="none" strike="noStrike">
                        <a:latin typeface="DM Sans Medium"/>
                        <a:ea typeface="DM Sans Medium"/>
                        <a:cs typeface="DM Sans Medium"/>
                        <a:sym typeface="DM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>
                          <a:latin typeface="DM Sans Medium"/>
                          <a:ea typeface="DM Sans Medium"/>
                          <a:cs typeface="DM Sans Medium"/>
                          <a:sym typeface="DM Sans Medium"/>
                        </a:rPr>
                        <a:t>UI</a:t>
                      </a:r>
                      <a:endParaRPr sz="1900" u="none" cap="none" strike="noStrike">
                        <a:latin typeface="DM Sans Medium"/>
                        <a:ea typeface="DM Sans Medium"/>
                        <a:cs typeface="DM Sans Medium"/>
                        <a:sym typeface="DM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84775"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/>
                        <a:t>애트리뷰트를 제거 후, FK만을 참조 하여 쿼리 작성</a:t>
                      </a:r>
                      <a:endParaRPr sz="1400" u="none" cap="none" strike="noStrike"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/>
                        <a:t>검색 쿼리에 배우 및 장르 추가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/>
                        <a:t>반응형 웹 기능 강화</a:t>
                      </a:r>
                      <a:endParaRPr sz="1400" u="none" cap="none" strike="noStrike"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/>
                        <a:t>작품 촬영지 명확성</a:t>
                      </a:r>
                      <a:endParaRPr sz="1400" u="none" cap="none" strike="noStrike"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/>
                        <a:t>사유지 표시 명확성</a:t>
                      </a:r>
                      <a:endParaRPr sz="1400" u="none" cap="none" strike="noStrike"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/>
                        <a:t>작품 정보 미리보기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2a22183f815_0_892"/>
          <p:cNvSpPr txBox="1"/>
          <p:nvPr>
            <p:ph type="title"/>
          </p:nvPr>
        </p:nvSpPr>
        <p:spPr>
          <a:xfrm>
            <a:off x="716700" y="608850"/>
            <a:ext cx="7710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1900">
                <a:latin typeface="Arial"/>
                <a:ea typeface="Arial"/>
                <a:cs typeface="Arial"/>
                <a:sym typeface="Arial"/>
              </a:rPr>
              <a:t>5. 참고자료</a:t>
            </a:r>
            <a:endParaRPr sz="2900"/>
          </a:p>
        </p:txBody>
      </p:sp>
      <p:sp>
        <p:nvSpPr>
          <p:cNvPr id="1598" name="Google Shape;1598;g2a22183f815_0_892"/>
          <p:cNvSpPr txBox="1"/>
          <p:nvPr/>
        </p:nvSpPr>
        <p:spPr>
          <a:xfrm>
            <a:off x="716700" y="1188000"/>
            <a:ext cx="7710600" cy="3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▶“[단독]'오겜'의 쌍문동, 외국인 카드결제 142% 급증.” 동아일보, 25 October 2022, https://www.donga.com/news/Society/article/all/20221024/116133134/1. Accessed 5 November 2023.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▶“성지.” 위키백과, https://ko.wikipedia.org/wiki/%EC%84%B1%EC%A7%80. Accessed 5 November 2023.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▶“순례.” 위키백과, https://ko.wikipedia.org/wiki/%EC%88%9C%EB%A1%80. Accessed 5 November 2023.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▶“순례 (대중문화).” 위키백과, https://ko.wikipedia.org/wiki/%EC%88%9C%EB%A1%80_(%EB%8C%80%EC%A4%91%EB%AC%B8%ED%99%94). Accessed 5 November 2023.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▶Yu Jingtian and Kengo Onishi, 「Analysis of Economic Effects of Numazu City by Anime “Holy Place Pilgrimage”」, NAIS Journal, 2020, pp.10-11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▶“沼津まち・ひと・しごと創生人口ビジョン”, March 2022, https://www.city.numazu.shizuoka.jp/shisei/keikaku/machi/doc/jinkou_vision.pdf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▶“영화 속 명소를 찾아주는 어플, “스마트시티” 개발 (파리市).” 서울연구원, 5 August 2013, https://www.si.re.kr/node/46516. Accessed 5 November 2023.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▶“카카오맵 테마지도 오픈! 본문.” 카카오맵 공식 블로그, 30 May 2018, https://kakaomap.tistory.com/181. Accessed 5 November 2023.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▶“Startrip 스타트립 : 아이돌 드라마 여행 장소.” Google Play, https://play.google.com/store/apps/details?id=com.celpin.io.Celpin&amp;hl=ko&amp;gl=US. Accessed 5 November 2023.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▶舞台めぐり, https://www.butaimeguri.com/. Accessed 5 November 2023.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▶”舞台めぐり”公式 on X: "「ラブライブ！虹ヶ咲学園スクールアイドル同好会」のスポットが #舞台めぐり に追加されました！ 舞台は東京都お台場です。今回はたくさんのスポットが登場しておりますので、ぜひめぐってみてくださいね♪ #lovelive https://t.co/RT8Yb0LV35", 22 November 2021, https://twitter.com/butaimeguri/status/1462692325902200832. Accessed 5 November 2023.</a:t>
            </a:r>
            <a:endParaRPr b="0" i="0" sz="1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a22183f815_0_116"/>
          <p:cNvSpPr txBox="1"/>
          <p:nvPr>
            <p:ph type="title"/>
          </p:nvPr>
        </p:nvSpPr>
        <p:spPr>
          <a:xfrm>
            <a:off x="972075" y="1947627"/>
            <a:ext cx="4490100" cy="10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"/>
              <a:t>주제 선정 배경 및 필요성</a:t>
            </a:r>
            <a:endParaRPr/>
          </a:p>
        </p:txBody>
      </p:sp>
      <p:sp>
        <p:nvSpPr>
          <p:cNvPr id="890" name="Google Shape;890;g2a22183f815_0_116"/>
          <p:cNvSpPr txBox="1"/>
          <p:nvPr>
            <p:ph idx="1" type="subTitle"/>
          </p:nvPr>
        </p:nvSpPr>
        <p:spPr>
          <a:xfrm>
            <a:off x="972075" y="3195438"/>
            <a:ext cx="44901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소프트웨어의 필요성과 관련 소프트웨어 분석</a:t>
            </a:r>
            <a:endParaRPr/>
          </a:p>
        </p:txBody>
      </p:sp>
      <p:sp>
        <p:nvSpPr>
          <p:cNvPr id="891" name="Google Shape;891;g2a22183f815_0_116"/>
          <p:cNvSpPr txBox="1"/>
          <p:nvPr>
            <p:ph idx="2" type="title"/>
          </p:nvPr>
        </p:nvSpPr>
        <p:spPr>
          <a:xfrm>
            <a:off x="3900225" y="621200"/>
            <a:ext cx="15612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892" name="Google Shape;892;g2a22183f815_0_116"/>
          <p:cNvGrpSpPr/>
          <p:nvPr/>
        </p:nvGrpSpPr>
        <p:grpSpPr>
          <a:xfrm>
            <a:off x="2809619" y="306237"/>
            <a:ext cx="370886" cy="508973"/>
            <a:chOff x="4886375" y="3116500"/>
            <a:chExt cx="372600" cy="511325"/>
          </a:xfrm>
        </p:grpSpPr>
        <p:sp>
          <p:nvSpPr>
            <p:cNvPr id="893" name="Google Shape;893;g2a22183f815_0_116"/>
            <p:cNvSpPr/>
            <p:nvPr/>
          </p:nvSpPr>
          <p:spPr>
            <a:xfrm>
              <a:off x="4886375" y="3116500"/>
              <a:ext cx="357525" cy="357525"/>
            </a:xfrm>
            <a:custGeom>
              <a:rect b="b" l="l" r="r" t="t"/>
              <a:pathLst>
                <a:path extrusionOk="0" h="14301" w="14301">
                  <a:moveTo>
                    <a:pt x="7151" y="1"/>
                  </a:moveTo>
                  <a:cubicBezTo>
                    <a:pt x="3202" y="1"/>
                    <a:pt x="1" y="3202"/>
                    <a:pt x="1" y="7151"/>
                  </a:cubicBezTo>
                  <a:cubicBezTo>
                    <a:pt x="1" y="11100"/>
                    <a:pt x="3202" y="14301"/>
                    <a:pt x="7151" y="14301"/>
                  </a:cubicBezTo>
                  <a:cubicBezTo>
                    <a:pt x="11100" y="14301"/>
                    <a:pt x="14301" y="11100"/>
                    <a:pt x="14301" y="7151"/>
                  </a:cubicBezTo>
                  <a:cubicBezTo>
                    <a:pt x="14301" y="3202"/>
                    <a:pt x="11100" y="1"/>
                    <a:pt x="71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g2a22183f815_0_116"/>
            <p:cNvSpPr/>
            <p:nvPr/>
          </p:nvSpPr>
          <p:spPr>
            <a:xfrm>
              <a:off x="4886375" y="3295250"/>
              <a:ext cx="372600" cy="332575"/>
            </a:xfrm>
            <a:custGeom>
              <a:rect b="b" l="l" r="r" t="t"/>
              <a:pathLst>
                <a:path extrusionOk="0" h="13303" w="14904">
                  <a:moveTo>
                    <a:pt x="1" y="1"/>
                  </a:moveTo>
                  <a:cubicBezTo>
                    <a:pt x="219" y="7816"/>
                    <a:pt x="7151" y="13303"/>
                    <a:pt x="7151" y="13303"/>
                  </a:cubicBezTo>
                  <a:cubicBezTo>
                    <a:pt x="14904" y="5384"/>
                    <a:pt x="14301" y="1"/>
                    <a:pt x="14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g2a22183f815_0_116"/>
            <p:cNvSpPr/>
            <p:nvPr/>
          </p:nvSpPr>
          <p:spPr>
            <a:xfrm>
              <a:off x="4975500" y="3205625"/>
              <a:ext cx="179300" cy="179300"/>
            </a:xfrm>
            <a:custGeom>
              <a:rect b="b" l="l" r="r" t="t"/>
              <a:pathLst>
                <a:path extrusionOk="0" h="7172" w="7172">
                  <a:moveTo>
                    <a:pt x="3586" y="0"/>
                  </a:moveTo>
                  <a:cubicBezTo>
                    <a:pt x="1611" y="0"/>
                    <a:pt x="0" y="1601"/>
                    <a:pt x="0" y="3586"/>
                  </a:cubicBezTo>
                  <a:cubicBezTo>
                    <a:pt x="0" y="5560"/>
                    <a:pt x="1611" y="7171"/>
                    <a:pt x="3586" y="7171"/>
                  </a:cubicBezTo>
                  <a:cubicBezTo>
                    <a:pt x="5571" y="7171"/>
                    <a:pt x="7171" y="5560"/>
                    <a:pt x="7171" y="3586"/>
                  </a:cubicBezTo>
                  <a:cubicBezTo>
                    <a:pt x="7171" y="1601"/>
                    <a:pt x="5571" y="0"/>
                    <a:pt x="3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6" name="Google Shape;896;g2a22183f815_0_116"/>
          <p:cNvSpPr/>
          <p:nvPr/>
        </p:nvSpPr>
        <p:spPr>
          <a:xfrm>
            <a:off x="524825" y="815200"/>
            <a:ext cx="2456450" cy="1742225"/>
          </a:xfrm>
          <a:custGeom>
            <a:rect b="b" l="l" r="r" t="t"/>
            <a:pathLst>
              <a:path extrusionOk="0" h="69689" w="98258">
                <a:moveTo>
                  <a:pt x="0" y="69689"/>
                </a:moveTo>
                <a:cubicBezTo>
                  <a:pt x="0" y="57208"/>
                  <a:pt x="1642" y="40473"/>
                  <a:pt x="12553" y="34412"/>
                </a:cubicBezTo>
                <a:cubicBezTo>
                  <a:pt x="22590" y="28837"/>
                  <a:pt x="36929" y="41504"/>
                  <a:pt x="46965" y="35927"/>
                </a:cubicBezTo>
                <a:cubicBezTo>
                  <a:pt x="53526" y="32281"/>
                  <a:pt x="52709" y="19508"/>
                  <a:pt x="59950" y="17531"/>
                </a:cubicBezTo>
                <a:cubicBezTo>
                  <a:pt x="65181" y="16102"/>
                  <a:pt x="71037" y="20327"/>
                  <a:pt x="76182" y="18613"/>
                </a:cubicBezTo>
                <a:cubicBezTo>
                  <a:pt x="80973" y="17017"/>
                  <a:pt x="82504" y="10469"/>
                  <a:pt x="86787" y="7792"/>
                </a:cubicBezTo>
                <a:cubicBezTo>
                  <a:pt x="90707" y="5342"/>
                  <a:pt x="97134" y="4484"/>
                  <a:pt x="98258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7" name="Google Shape;897;g2a22183f815_0_116"/>
          <p:cNvGrpSpPr/>
          <p:nvPr/>
        </p:nvGrpSpPr>
        <p:grpSpPr>
          <a:xfrm>
            <a:off x="5461417" y="2608765"/>
            <a:ext cx="1712672" cy="2228106"/>
            <a:chOff x="1424539" y="2413561"/>
            <a:chExt cx="1545175" cy="2010200"/>
          </a:xfrm>
        </p:grpSpPr>
        <p:sp>
          <p:nvSpPr>
            <p:cNvPr id="898" name="Google Shape;898;g2a22183f815_0_116"/>
            <p:cNvSpPr/>
            <p:nvPr/>
          </p:nvSpPr>
          <p:spPr>
            <a:xfrm>
              <a:off x="2232914" y="3958861"/>
              <a:ext cx="25" cy="408650"/>
            </a:xfrm>
            <a:custGeom>
              <a:rect b="b" l="l" r="r" t="t"/>
              <a:pathLst>
                <a:path extrusionOk="0" fill="none" h="16346" w="1">
                  <a:moveTo>
                    <a:pt x="0" y="1"/>
                  </a:moveTo>
                  <a:lnTo>
                    <a:pt x="0" y="16346"/>
                  </a:lnTo>
                </a:path>
              </a:pathLst>
            </a:custGeom>
            <a:solidFill>
              <a:schemeClr val="dk1"/>
            </a:solidFill>
            <a:ln cap="rnd" cmpd="sng" w="29650">
              <a:solidFill>
                <a:srgbClr val="3C3C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g2a22183f815_0_116"/>
            <p:cNvSpPr/>
            <p:nvPr/>
          </p:nvSpPr>
          <p:spPr>
            <a:xfrm>
              <a:off x="1424539" y="2578736"/>
              <a:ext cx="1407250" cy="1380150"/>
            </a:xfrm>
            <a:custGeom>
              <a:rect b="b" l="l" r="r" t="t"/>
              <a:pathLst>
                <a:path extrusionOk="0" fill="none" h="55206" w="56290">
                  <a:moveTo>
                    <a:pt x="56290" y="44589"/>
                  </a:moveTo>
                  <a:cubicBezTo>
                    <a:pt x="50378" y="51108"/>
                    <a:pt x="41834" y="55206"/>
                    <a:pt x="32335" y="55206"/>
                  </a:cubicBezTo>
                  <a:cubicBezTo>
                    <a:pt x="14477" y="55206"/>
                    <a:pt x="0" y="40729"/>
                    <a:pt x="0" y="22871"/>
                  </a:cubicBezTo>
                  <a:cubicBezTo>
                    <a:pt x="0" y="13938"/>
                    <a:pt x="3621" y="5851"/>
                    <a:pt x="9472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29650">
              <a:solidFill>
                <a:srgbClr val="3C3C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g2a22183f815_0_116"/>
            <p:cNvSpPr/>
            <p:nvPr/>
          </p:nvSpPr>
          <p:spPr>
            <a:xfrm>
              <a:off x="1496139" y="2413561"/>
              <a:ext cx="1473575" cy="1473725"/>
            </a:xfrm>
            <a:custGeom>
              <a:rect b="b" l="l" r="r" t="t"/>
              <a:pathLst>
                <a:path extrusionOk="0" h="58949" w="58943">
                  <a:moveTo>
                    <a:pt x="29471" y="0"/>
                  </a:moveTo>
                  <a:cubicBezTo>
                    <a:pt x="13195" y="0"/>
                    <a:pt x="0" y="13195"/>
                    <a:pt x="0" y="29478"/>
                  </a:cubicBezTo>
                  <a:cubicBezTo>
                    <a:pt x="0" y="45755"/>
                    <a:pt x="13195" y="58949"/>
                    <a:pt x="29471" y="58949"/>
                  </a:cubicBezTo>
                  <a:cubicBezTo>
                    <a:pt x="45748" y="58949"/>
                    <a:pt x="58942" y="45755"/>
                    <a:pt x="58942" y="29478"/>
                  </a:cubicBezTo>
                  <a:cubicBezTo>
                    <a:pt x="58942" y="13195"/>
                    <a:pt x="45748" y="0"/>
                    <a:pt x="294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g2a22183f815_0_116"/>
            <p:cNvSpPr/>
            <p:nvPr/>
          </p:nvSpPr>
          <p:spPr>
            <a:xfrm>
              <a:off x="1933389" y="4299636"/>
              <a:ext cx="600425" cy="124125"/>
            </a:xfrm>
            <a:custGeom>
              <a:rect b="b" l="l" r="r" t="t"/>
              <a:pathLst>
                <a:path extrusionOk="0" h="4965" w="24017">
                  <a:moveTo>
                    <a:pt x="2823" y="1"/>
                  </a:moveTo>
                  <a:cubicBezTo>
                    <a:pt x="1269" y="1"/>
                    <a:pt x="0" y="1262"/>
                    <a:pt x="0" y="2824"/>
                  </a:cubicBezTo>
                  <a:lnTo>
                    <a:pt x="0" y="4965"/>
                  </a:lnTo>
                  <a:lnTo>
                    <a:pt x="24016" y="4965"/>
                  </a:lnTo>
                  <a:lnTo>
                    <a:pt x="24016" y="2721"/>
                  </a:lnTo>
                  <a:cubicBezTo>
                    <a:pt x="24016" y="1221"/>
                    <a:pt x="22796" y="1"/>
                    <a:pt x="21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g2a22183f815_0_116"/>
            <p:cNvSpPr/>
            <p:nvPr/>
          </p:nvSpPr>
          <p:spPr>
            <a:xfrm>
              <a:off x="1496139" y="2535961"/>
              <a:ext cx="1013475" cy="1351325"/>
            </a:xfrm>
            <a:custGeom>
              <a:rect b="b" l="l" r="r" t="t"/>
              <a:pathLst>
                <a:path extrusionOk="0" h="54053" w="40539">
                  <a:moveTo>
                    <a:pt x="13208" y="0"/>
                  </a:moveTo>
                  <a:cubicBezTo>
                    <a:pt x="5244" y="5271"/>
                    <a:pt x="0" y="14313"/>
                    <a:pt x="0" y="24575"/>
                  </a:cubicBezTo>
                  <a:cubicBezTo>
                    <a:pt x="0" y="31108"/>
                    <a:pt x="2121" y="37149"/>
                    <a:pt x="5721" y="42031"/>
                  </a:cubicBezTo>
                  <a:cubicBezTo>
                    <a:pt x="7133" y="42966"/>
                    <a:pt x="8701" y="43661"/>
                    <a:pt x="10392" y="44029"/>
                  </a:cubicBezTo>
                  <a:cubicBezTo>
                    <a:pt x="12315" y="44452"/>
                    <a:pt x="14327" y="44473"/>
                    <a:pt x="16181" y="45141"/>
                  </a:cubicBezTo>
                  <a:cubicBezTo>
                    <a:pt x="18029" y="45802"/>
                    <a:pt x="19768" y="47398"/>
                    <a:pt x="19741" y="49362"/>
                  </a:cubicBezTo>
                  <a:cubicBezTo>
                    <a:pt x="19727" y="50303"/>
                    <a:pt x="19325" y="51237"/>
                    <a:pt x="19045" y="52151"/>
                  </a:cubicBezTo>
                  <a:cubicBezTo>
                    <a:pt x="22284" y="53378"/>
                    <a:pt x="25796" y="54053"/>
                    <a:pt x="29471" y="54053"/>
                  </a:cubicBezTo>
                  <a:cubicBezTo>
                    <a:pt x="33385" y="54053"/>
                    <a:pt x="37122" y="53289"/>
                    <a:pt x="40538" y="51905"/>
                  </a:cubicBezTo>
                  <a:cubicBezTo>
                    <a:pt x="40320" y="50978"/>
                    <a:pt x="39931" y="50125"/>
                    <a:pt x="39283" y="49416"/>
                  </a:cubicBezTo>
                  <a:cubicBezTo>
                    <a:pt x="37988" y="48017"/>
                    <a:pt x="36008" y="47607"/>
                    <a:pt x="34054" y="47607"/>
                  </a:cubicBezTo>
                  <a:cubicBezTo>
                    <a:pt x="33581" y="47607"/>
                    <a:pt x="33109" y="47631"/>
                    <a:pt x="32649" y="47671"/>
                  </a:cubicBezTo>
                  <a:cubicBezTo>
                    <a:pt x="31260" y="47791"/>
                    <a:pt x="29841" y="48008"/>
                    <a:pt x="28453" y="48008"/>
                  </a:cubicBezTo>
                  <a:cubicBezTo>
                    <a:pt x="27482" y="48008"/>
                    <a:pt x="26525" y="47902"/>
                    <a:pt x="25605" y="47582"/>
                  </a:cubicBezTo>
                  <a:cubicBezTo>
                    <a:pt x="22891" y="46641"/>
                    <a:pt x="20995" y="43736"/>
                    <a:pt x="21227" y="40879"/>
                  </a:cubicBezTo>
                  <a:cubicBezTo>
                    <a:pt x="22311" y="39714"/>
                    <a:pt x="23903" y="39053"/>
                    <a:pt x="25489" y="39053"/>
                  </a:cubicBezTo>
                  <a:cubicBezTo>
                    <a:pt x="25899" y="39053"/>
                    <a:pt x="26309" y="39097"/>
                    <a:pt x="26710" y="39188"/>
                  </a:cubicBezTo>
                  <a:cubicBezTo>
                    <a:pt x="27848" y="39440"/>
                    <a:pt x="28878" y="40033"/>
                    <a:pt x="30010" y="40299"/>
                  </a:cubicBezTo>
                  <a:cubicBezTo>
                    <a:pt x="30023" y="40299"/>
                    <a:pt x="30037" y="40306"/>
                    <a:pt x="30044" y="40306"/>
                  </a:cubicBezTo>
                  <a:cubicBezTo>
                    <a:pt x="30159" y="40332"/>
                    <a:pt x="30272" y="40345"/>
                    <a:pt x="30380" y="40345"/>
                  </a:cubicBezTo>
                  <a:cubicBezTo>
                    <a:pt x="31598" y="40345"/>
                    <a:pt x="32328" y="38789"/>
                    <a:pt x="31401" y="37838"/>
                  </a:cubicBezTo>
                  <a:cubicBezTo>
                    <a:pt x="30242" y="36658"/>
                    <a:pt x="29233" y="35342"/>
                    <a:pt x="28387" y="33924"/>
                  </a:cubicBezTo>
                  <a:cubicBezTo>
                    <a:pt x="27930" y="33155"/>
                    <a:pt x="27109" y="32723"/>
                    <a:pt x="26269" y="32723"/>
                  </a:cubicBezTo>
                  <a:cubicBezTo>
                    <a:pt x="25841" y="32723"/>
                    <a:pt x="25409" y="32835"/>
                    <a:pt x="25018" y="33071"/>
                  </a:cubicBezTo>
                  <a:cubicBezTo>
                    <a:pt x="22986" y="34292"/>
                    <a:pt x="21384" y="36897"/>
                    <a:pt x="19141" y="38042"/>
                  </a:cubicBezTo>
                  <a:cubicBezTo>
                    <a:pt x="18339" y="38449"/>
                    <a:pt x="17473" y="38635"/>
                    <a:pt x="16600" y="38635"/>
                  </a:cubicBezTo>
                  <a:cubicBezTo>
                    <a:pt x="14002" y="38635"/>
                    <a:pt x="11341" y="36990"/>
                    <a:pt x="10126" y="34612"/>
                  </a:cubicBezTo>
                  <a:cubicBezTo>
                    <a:pt x="8510" y="31428"/>
                    <a:pt x="9124" y="27453"/>
                    <a:pt x="10924" y="24371"/>
                  </a:cubicBezTo>
                  <a:cubicBezTo>
                    <a:pt x="12664" y="21383"/>
                    <a:pt x="15671" y="18655"/>
                    <a:pt x="19082" y="18655"/>
                  </a:cubicBezTo>
                  <a:cubicBezTo>
                    <a:pt x="19120" y="18655"/>
                    <a:pt x="19157" y="18656"/>
                    <a:pt x="19195" y="18656"/>
                  </a:cubicBezTo>
                  <a:cubicBezTo>
                    <a:pt x="19222" y="18657"/>
                    <a:pt x="19248" y="18657"/>
                    <a:pt x="19275" y="18657"/>
                  </a:cubicBezTo>
                  <a:cubicBezTo>
                    <a:pt x="21093" y="18657"/>
                    <a:pt x="22776" y="17741"/>
                    <a:pt x="23798" y="16229"/>
                  </a:cubicBezTo>
                  <a:cubicBezTo>
                    <a:pt x="24909" y="14579"/>
                    <a:pt x="26335" y="13256"/>
                    <a:pt x="28251" y="13051"/>
                  </a:cubicBezTo>
                  <a:cubicBezTo>
                    <a:pt x="28544" y="13021"/>
                    <a:pt x="28843" y="13018"/>
                    <a:pt x="29141" y="13018"/>
                  </a:cubicBezTo>
                  <a:cubicBezTo>
                    <a:pt x="29193" y="13018"/>
                    <a:pt x="29246" y="13018"/>
                    <a:pt x="29298" y="13018"/>
                  </a:cubicBezTo>
                  <a:cubicBezTo>
                    <a:pt x="30268" y="13018"/>
                    <a:pt x="31226" y="12994"/>
                    <a:pt x="32008" y="12042"/>
                  </a:cubicBezTo>
                  <a:cubicBezTo>
                    <a:pt x="32785" y="11101"/>
                    <a:pt x="32901" y="9785"/>
                    <a:pt x="32403" y="8674"/>
                  </a:cubicBezTo>
                  <a:cubicBezTo>
                    <a:pt x="31483" y="6608"/>
                    <a:pt x="29253" y="5742"/>
                    <a:pt x="27139" y="5312"/>
                  </a:cubicBezTo>
                  <a:cubicBezTo>
                    <a:pt x="26041" y="5087"/>
                    <a:pt x="24930" y="4944"/>
                    <a:pt x="23818" y="4889"/>
                  </a:cubicBezTo>
                  <a:cubicBezTo>
                    <a:pt x="21909" y="4787"/>
                    <a:pt x="19884" y="4903"/>
                    <a:pt x="18206" y="3982"/>
                  </a:cubicBezTo>
                  <a:cubicBezTo>
                    <a:pt x="16843" y="3239"/>
                    <a:pt x="15909" y="1916"/>
                    <a:pt x="14722" y="914"/>
                  </a:cubicBezTo>
                  <a:cubicBezTo>
                    <a:pt x="14279" y="539"/>
                    <a:pt x="13754" y="218"/>
                    <a:pt x="13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g2a22183f815_0_116"/>
            <p:cNvSpPr/>
            <p:nvPr/>
          </p:nvSpPr>
          <p:spPr>
            <a:xfrm>
              <a:off x="2341664" y="2528236"/>
              <a:ext cx="627525" cy="622175"/>
            </a:xfrm>
            <a:custGeom>
              <a:rect b="b" l="l" r="r" t="t"/>
              <a:pathLst>
                <a:path extrusionOk="0" h="24887" w="25101">
                  <a:moveTo>
                    <a:pt x="9750" y="1"/>
                  </a:moveTo>
                  <a:cubicBezTo>
                    <a:pt x="9603" y="1"/>
                    <a:pt x="9456" y="5"/>
                    <a:pt x="9308" y="16"/>
                  </a:cubicBezTo>
                  <a:cubicBezTo>
                    <a:pt x="7631" y="139"/>
                    <a:pt x="5851" y="1271"/>
                    <a:pt x="5728" y="2955"/>
                  </a:cubicBezTo>
                  <a:cubicBezTo>
                    <a:pt x="5687" y="3514"/>
                    <a:pt x="5831" y="4066"/>
                    <a:pt x="5858" y="4625"/>
                  </a:cubicBezTo>
                  <a:cubicBezTo>
                    <a:pt x="5988" y="7360"/>
                    <a:pt x="3444" y="9344"/>
                    <a:pt x="1958" y="11642"/>
                  </a:cubicBezTo>
                  <a:cubicBezTo>
                    <a:pt x="464" y="13947"/>
                    <a:pt x="1" y="16893"/>
                    <a:pt x="710" y="19552"/>
                  </a:cubicBezTo>
                  <a:cubicBezTo>
                    <a:pt x="867" y="19525"/>
                    <a:pt x="1019" y="19512"/>
                    <a:pt x="1168" y="19512"/>
                  </a:cubicBezTo>
                  <a:cubicBezTo>
                    <a:pt x="3932" y="19512"/>
                    <a:pt x="5457" y="23899"/>
                    <a:pt x="8388" y="24209"/>
                  </a:cubicBezTo>
                  <a:cubicBezTo>
                    <a:pt x="8498" y="24221"/>
                    <a:pt x="8608" y="24226"/>
                    <a:pt x="8717" y="24226"/>
                  </a:cubicBezTo>
                  <a:cubicBezTo>
                    <a:pt x="10741" y="24226"/>
                    <a:pt x="12605" y="22317"/>
                    <a:pt x="14547" y="22317"/>
                  </a:cubicBezTo>
                  <a:cubicBezTo>
                    <a:pt x="14815" y="22317"/>
                    <a:pt x="15085" y="22353"/>
                    <a:pt x="15357" y="22436"/>
                  </a:cubicBezTo>
                  <a:cubicBezTo>
                    <a:pt x="16407" y="22764"/>
                    <a:pt x="17136" y="23718"/>
                    <a:pt x="18084" y="24277"/>
                  </a:cubicBezTo>
                  <a:cubicBezTo>
                    <a:pt x="18827" y="24716"/>
                    <a:pt x="19642" y="24887"/>
                    <a:pt x="20486" y="24887"/>
                  </a:cubicBezTo>
                  <a:cubicBezTo>
                    <a:pt x="21936" y="24887"/>
                    <a:pt x="23470" y="24384"/>
                    <a:pt x="24862" y="23875"/>
                  </a:cubicBezTo>
                  <a:cubicBezTo>
                    <a:pt x="24944" y="23841"/>
                    <a:pt x="25019" y="23814"/>
                    <a:pt x="25101" y="23786"/>
                  </a:cubicBezTo>
                  <a:cubicBezTo>
                    <a:pt x="24739" y="13954"/>
                    <a:pt x="19564" y="5355"/>
                    <a:pt x="11865" y="275"/>
                  </a:cubicBezTo>
                  <a:cubicBezTo>
                    <a:pt x="11164" y="117"/>
                    <a:pt x="10463" y="1"/>
                    <a:pt x="97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g2a22183f815_0_116"/>
            <p:cNvSpPr/>
            <p:nvPr/>
          </p:nvSpPr>
          <p:spPr>
            <a:xfrm>
              <a:off x="2568564" y="3244786"/>
              <a:ext cx="387175" cy="542950"/>
            </a:xfrm>
            <a:custGeom>
              <a:rect b="b" l="l" r="r" t="t"/>
              <a:pathLst>
                <a:path extrusionOk="0" h="21718" w="15487">
                  <a:moveTo>
                    <a:pt x="9888" y="1"/>
                  </a:moveTo>
                  <a:cubicBezTo>
                    <a:pt x="9521" y="1"/>
                    <a:pt x="9170" y="35"/>
                    <a:pt x="8844" y="109"/>
                  </a:cubicBezTo>
                  <a:cubicBezTo>
                    <a:pt x="5271" y="927"/>
                    <a:pt x="7713" y="4643"/>
                    <a:pt x="5653" y="6716"/>
                  </a:cubicBezTo>
                  <a:cubicBezTo>
                    <a:pt x="5074" y="7296"/>
                    <a:pt x="4249" y="7555"/>
                    <a:pt x="3580" y="8026"/>
                  </a:cubicBezTo>
                  <a:cubicBezTo>
                    <a:pt x="1971" y="9144"/>
                    <a:pt x="1460" y="11251"/>
                    <a:pt x="1071" y="13174"/>
                  </a:cubicBezTo>
                  <a:cubicBezTo>
                    <a:pt x="491" y="16024"/>
                    <a:pt x="0" y="19263"/>
                    <a:pt x="1378" y="21718"/>
                  </a:cubicBezTo>
                  <a:cubicBezTo>
                    <a:pt x="8558" y="17538"/>
                    <a:pt x="13815" y="10405"/>
                    <a:pt x="15486" y="1984"/>
                  </a:cubicBezTo>
                  <a:cubicBezTo>
                    <a:pt x="13957" y="864"/>
                    <a:pt x="11723" y="1"/>
                    <a:pt x="98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g2a22183f815_0_116"/>
            <p:cNvSpPr/>
            <p:nvPr/>
          </p:nvSpPr>
          <p:spPr>
            <a:xfrm>
              <a:off x="1575739" y="2547786"/>
              <a:ext cx="785050" cy="1265600"/>
            </a:xfrm>
            <a:custGeom>
              <a:rect b="b" l="l" r="r" t="t"/>
              <a:pathLst>
                <a:path extrusionOk="0" h="50624" w="31402">
                  <a:moveTo>
                    <a:pt x="20506" y="1"/>
                  </a:moveTo>
                  <a:cubicBezTo>
                    <a:pt x="19906" y="1"/>
                    <a:pt x="19259" y="88"/>
                    <a:pt x="18568" y="277"/>
                  </a:cubicBezTo>
                  <a:cubicBezTo>
                    <a:pt x="12043" y="2064"/>
                    <a:pt x="6342" y="5650"/>
                    <a:pt x="3315" y="11903"/>
                  </a:cubicBezTo>
                  <a:cubicBezTo>
                    <a:pt x="1" y="18763"/>
                    <a:pt x="205" y="26871"/>
                    <a:pt x="2005" y="34269"/>
                  </a:cubicBezTo>
                  <a:cubicBezTo>
                    <a:pt x="2387" y="35837"/>
                    <a:pt x="6056" y="45397"/>
                    <a:pt x="16059" y="49400"/>
                  </a:cubicBezTo>
                  <a:cubicBezTo>
                    <a:pt x="18012" y="50181"/>
                    <a:pt x="20125" y="50623"/>
                    <a:pt x="22224" y="50623"/>
                  </a:cubicBezTo>
                  <a:cubicBezTo>
                    <a:pt x="23534" y="50623"/>
                    <a:pt x="24839" y="50451"/>
                    <a:pt x="26096" y="50082"/>
                  </a:cubicBezTo>
                  <a:cubicBezTo>
                    <a:pt x="27569" y="49652"/>
                    <a:pt x="28994" y="48923"/>
                    <a:pt x="29969" y="47750"/>
                  </a:cubicBezTo>
                  <a:cubicBezTo>
                    <a:pt x="30951" y="46570"/>
                    <a:pt x="31401" y="44893"/>
                    <a:pt x="30856" y="43461"/>
                  </a:cubicBezTo>
                  <a:cubicBezTo>
                    <a:pt x="29976" y="41156"/>
                    <a:pt x="27160" y="40447"/>
                    <a:pt x="24889" y="39485"/>
                  </a:cubicBezTo>
                  <a:cubicBezTo>
                    <a:pt x="20102" y="37460"/>
                    <a:pt x="16475" y="32898"/>
                    <a:pt x="15582" y="27778"/>
                  </a:cubicBezTo>
                  <a:cubicBezTo>
                    <a:pt x="14688" y="22650"/>
                    <a:pt x="16557" y="17133"/>
                    <a:pt x="20375" y="13601"/>
                  </a:cubicBezTo>
                  <a:cubicBezTo>
                    <a:pt x="21425" y="12626"/>
                    <a:pt x="22619" y="11801"/>
                    <a:pt x="23594" y="10744"/>
                  </a:cubicBezTo>
                  <a:cubicBezTo>
                    <a:pt x="27434" y="6592"/>
                    <a:pt x="25719" y="1"/>
                    <a:pt x="20506" y="1"/>
                  </a:cubicBezTo>
                  <a:close/>
                </a:path>
              </a:pathLst>
            </a:custGeom>
            <a:solidFill>
              <a:srgbClr val="FFFFFF">
                <a:alpha val="235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g2a22183f815_0_116"/>
            <p:cNvSpPr/>
            <p:nvPr/>
          </p:nvSpPr>
          <p:spPr>
            <a:xfrm>
              <a:off x="2555439" y="2708186"/>
              <a:ext cx="295275" cy="660375"/>
            </a:xfrm>
            <a:custGeom>
              <a:rect b="b" l="l" r="r" t="t"/>
              <a:pathLst>
                <a:path extrusionOk="0" h="26415" w="11811">
                  <a:moveTo>
                    <a:pt x="2996" y="1"/>
                  </a:moveTo>
                  <a:cubicBezTo>
                    <a:pt x="2322" y="1"/>
                    <a:pt x="1628" y="338"/>
                    <a:pt x="941" y="1185"/>
                  </a:cubicBezTo>
                  <a:cubicBezTo>
                    <a:pt x="0" y="2344"/>
                    <a:pt x="21" y="4049"/>
                    <a:pt x="525" y="5460"/>
                  </a:cubicBezTo>
                  <a:cubicBezTo>
                    <a:pt x="1037" y="6865"/>
                    <a:pt x="1957" y="8078"/>
                    <a:pt x="2742" y="9354"/>
                  </a:cubicBezTo>
                  <a:cubicBezTo>
                    <a:pt x="4617" y="12422"/>
                    <a:pt x="5694" y="15975"/>
                    <a:pt x="5851" y="19561"/>
                  </a:cubicBezTo>
                  <a:cubicBezTo>
                    <a:pt x="5933" y="21389"/>
                    <a:pt x="5796" y="23305"/>
                    <a:pt x="6615" y="24935"/>
                  </a:cubicBezTo>
                  <a:cubicBezTo>
                    <a:pt x="7008" y="25701"/>
                    <a:pt x="7706" y="26414"/>
                    <a:pt x="8566" y="26414"/>
                  </a:cubicBezTo>
                  <a:cubicBezTo>
                    <a:pt x="8570" y="26414"/>
                    <a:pt x="8574" y="26414"/>
                    <a:pt x="8578" y="26414"/>
                  </a:cubicBezTo>
                  <a:cubicBezTo>
                    <a:pt x="9192" y="26407"/>
                    <a:pt x="9751" y="26032"/>
                    <a:pt x="10154" y="25562"/>
                  </a:cubicBezTo>
                  <a:cubicBezTo>
                    <a:pt x="10897" y="24682"/>
                    <a:pt x="11183" y="23516"/>
                    <a:pt x="11374" y="22384"/>
                  </a:cubicBezTo>
                  <a:cubicBezTo>
                    <a:pt x="11749" y="20134"/>
                    <a:pt x="11811" y="17829"/>
                    <a:pt x="11565" y="15559"/>
                  </a:cubicBezTo>
                  <a:cubicBezTo>
                    <a:pt x="11142" y="11577"/>
                    <a:pt x="9806" y="7697"/>
                    <a:pt x="7672" y="4314"/>
                  </a:cubicBezTo>
                  <a:cubicBezTo>
                    <a:pt x="6753" y="2863"/>
                    <a:pt x="4961" y="1"/>
                    <a:pt x="2996" y="1"/>
                  </a:cubicBezTo>
                  <a:close/>
                </a:path>
              </a:pathLst>
            </a:custGeom>
            <a:solidFill>
              <a:srgbClr val="FFFFFF">
                <a:alpha val="235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7" name="Google Shape;907;g2a22183f815_0_116"/>
          <p:cNvGrpSpPr/>
          <p:nvPr/>
        </p:nvGrpSpPr>
        <p:grpSpPr>
          <a:xfrm>
            <a:off x="6856090" y="3105114"/>
            <a:ext cx="755837" cy="1731765"/>
            <a:chOff x="2209900" y="3007225"/>
            <a:chExt cx="683150" cy="1565225"/>
          </a:xfrm>
        </p:grpSpPr>
        <p:sp>
          <p:nvSpPr>
            <p:cNvPr id="908" name="Google Shape;908;g2a22183f815_0_116"/>
            <p:cNvSpPr/>
            <p:nvPr/>
          </p:nvSpPr>
          <p:spPr>
            <a:xfrm>
              <a:off x="2209900" y="3551200"/>
              <a:ext cx="683150" cy="921550"/>
            </a:xfrm>
            <a:custGeom>
              <a:rect b="b" l="l" r="r" t="t"/>
              <a:pathLst>
                <a:path extrusionOk="0" h="36862" w="27326">
                  <a:moveTo>
                    <a:pt x="3025" y="0"/>
                  </a:moveTo>
                  <a:cubicBezTo>
                    <a:pt x="1357" y="0"/>
                    <a:pt x="1" y="1356"/>
                    <a:pt x="1" y="3024"/>
                  </a:cubicBezTo>
                  <a:lnTo>
                    <a:pt x="1" y="33838"/>
                  </a:lnTo>
                  <a:cubicBezTo>
                    <a:pt x="1" y="35506"/>
                    <a:pt x="1357" y="36862"/>
                    <a:pt x="3025" y="36862"/>
                  </a:cubicBezTo>
                  <a:lnTo>
                    <a:pt x="24301" y="36862"/>
                  </a:lnTo>
                  <a:cubicBezTo>
                    <a:pt x="25970" y="36862"/>
                    <a:pt x="27326" y="35506"/>
                    <a:pt x="27326" y="33838"/>
                  </a:cubicBezTo>
                  <a:lnTo>
                    <a:pt x="27326" y="3024"/>
                  </a:lnTo>
                  <a:cubicBezTo>
                    <a:pt x="27326" y="1356"/>
                    <a:pt x="25970" y="0"/>
                    <a:pt x="243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g2a22183f815_0_116"/>
            <p:cNvSpPr/>
            <p:nvPr/>
          </p:nvSpPr>
          <p:spPr>
            <a:xfrm>
              <a:off x="2209900" y="3652225"/>
              <a:ext cx="87225" cy="716600"/>
            </a:xfrm>
            <a:custGeom>
              <a:rect b="b" l="l" r="r" t="t"/>
              <a:pathLst>
                <a:path extrusionOk="0" fill="none" h="28664" w="3489">
                  <a:moveTo>
                    <a:pt x="1" y="0"/>
                  </a:moveTo>
                  <a:cubicBezTo>
                    <a:pt x="1" y="0"/>
                    <a:pt x="3025" y="2293"/>
                    <a:pt x="3025" y="5219"/>
                  </a:cubicBezTo>
                  <a:cubicBezTo>
                    <a:pt x="3025" y="8154"/>
                    <a:pt x="3489" y="24569"/>
                    <a:pt x="3489" y="24569"/>
                  </a:cubicBezTo>
                  <a:cubicBezTo>
                    <a:pt x="3489" y="24569"/>
                    <a:pt x="3176" y="27379"/>
                    <a:pt x="1" y="28664"/>
                  </a:cubicBezTo>
                </a:path>
              </a:pathLst>
            </a:custGeom>
            <a:noFill/>
            <a:ln cap="flat" cmpd="sng" w="9525">
              <a:solidFill>
                <a:srgbClr val="D65555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g2a22183f815_0_116"/>
            <p:cNvSpPr/>
            <p:nvPr/>
          </p:nvSpPr>
          <p:spPr>
            <a:xfrm>
              <a:off x="2805825" y="3652225"/>
              <a:ext cx="87225" cy="716600"/>
            </a:xfrm>
            <a:custGeom>
              <a:rect b="b" l="l" r="r" t="t"/>
              <a:pathLst>
                <a:path extrusionOk="0" fill="none" h="28664" w="3489">
                  <a:moveTo>
                    <a:pt x="3489" y="0"/>
                  </a:moveTo>
                  <a:cubicBezTo>
                    <a:pt x="3489" y="0"/>
                    <a:pt x="456" y="2293"/>
                    <a:pt x="456" y="5219"/>
                  </a:cubicBezTo>
                  <a:cubicBezTo>
                    <a:pt x="456" y="8154"/>
                    <a:pt x="1" y="24569"/>
                    <a:pt x="1" y="24569"/>
                  </a:cubicBezTo>
                  <a:cubicBezTo>
                    <a:pt x="1" y="24569"/>
                    <a:pt x="304" y="27379"/>
                    <a:pt x="3489" y="28664"/>
                  </a:cubicBezTo>
                </a:path>
              </a:pathLst>
            </a:custGeom>
            <a:noFill/>
            <a:ln cap="flat" cmpd="sng" w="9525">
              <a:solidFill>
                <a:srgbClr val="D65555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g2a22183f815_0_116"/>
            <p:cNvSpPr/>
            <p:nvPr/>
          </p:nvSpPr>
          <p:spPr>
            <a:xfrm>
              <a:off x="2364225" y="3685675"/>
              <a:ext cx="30600" cy="641900"/>
            </a:xfrm>
            <a:custGeom>
              <a:rect b="b" l="l" r="r" t="t"/>
              <a:pathLst>
                <a:path extrusionOk="0" h="25676" w="1224">
                  <a:moveTo>
                    <a:pt x="616" y="1"/>
                  </a:moveTo>
                  <a:cubicBezTo>
                    <a:pt x="277" y="1"/>
                    <a:pt x="1" y="277"/>
                    <a:pt x="1" y="616"/>
                  </a:cubicBezTo>
                  <a:lnTo>
                    <a:pt x="1" y="25060"/>
                  </a:lnTo>
                  <a:cubicBezTo>
                    <a:pt x="1" y="25399"/>
                    <a:pt x="277" y="25675"/>
                    <a:pt x="616" y="25675"/>
                  </a:cubicBezTo>
                  <a:cubicBezTo>
                    <a:pt x="947" y="25675"/>
                    <a:pt x="1223" y="25399"/>
                    <a:pt x="1223" y="25060"/>
                  </a:cubicBezTo>
                  <a:lnTo>
                    <a:pt x="1223" y="616"/>
                  </a:lnTo>
                  <a:cubicBezTo>
                    <a:pt x="1223" y="277"/>
                    <a:pt x="947" y="1"/>
                    <a:pt x="616" y="1"/>
                  </a:cubicBezTo>
                  <a:close/>
                </a:path>
              </a:pathLst>
            </a:custGeom>
            <a:solidFill>
              <a:srgbClr val="D6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g2a22183f815_0_116"/>
            <p:cNvSpPr/>
            <p:nvPr/>
          </p:nvSpPr>
          <p:spPr>
            <a:xfrm>
              <a:off x="2478875" y="3685675"/>
              <a:ext cx="30575" cy="641900"/>
            </a:xfrm>
            <a:custGeom>
              <a:rect b="b" l="l" r="r" t="t"/>
              <a:pathLst>
                <a:path extrusionOk="0" h="25676" w="1223">
                  <a:moveTo>
                    <a:pt x="607" y="1"/>
                  </a:moveTo>
                  <a:cubicBezTo>
                    <a:pt x="277" y="1"/>
                    <a:pt x="0" y="277"/>
                    <a:pt x="0" y="616"/>
                  </a:cubicBezTo>
                  <a:lnTo>
                    <a:pt x="0" y="25060"/>
                  </a:lnTo>
                  <a:cubicBezTo>
                    <a:pt x="0" y="25399"/>
                    <a:pt x="277" y="25675"/>
                    <a:pt x="607" y="25675"/>
                  </a:cubicBezTo>
                  <a:cubicBezTo>
                    <a:pt x="946" y="25675"/>
                    <a:pt x="1223" y="25399"/>
                    <a:pt x="1223" y="25060"/>
                  </a:cubicBezTo>
                  <a:lnTo>
                    <a:pt x="1223" y="616"/>
                  </a:lnTo>
                  <a:cubicBezTo>
                    <a:pt x="1223" y="277"/>
                    <a:pt x="946" y="1"/>
                    <a:pt x="607" y="1"/>
                  </a:cubicBezTo>
                  <a:close/>
                </a:path>
              </a:pathLst>
            </a:custGeom>
            <a:solidFill>
              <a:srgbClr val="D6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g2a22183f815_0_116"/>
            <p:cNvSpPr/>
            <p:nvPr/>
          </p:nvSpPr>
          <p:spPr>
            <a:xfrm>
              <a:off x="2593500" y="3685675"/>
              <a:ext cx="30575" cy="641900"/>
            </a:xfrm>
            <a:custGeom>
              <a:rect b="b" l="l" r="r" t="t"/>
              <a:pathLst>
                <a:path extrusionOk="0" h="25676" w="1223">
                  <a:moveTo>
                    <a:pt x="607" y="1"/>
                  </a:moveTo>
                  <a:cubicBezTo>
                    <a:pt x="268" y="1"/>
                    <a:pt x="1" y="277"/>
                    <a:pt x="1" y="616"/>
                  </a:cubicBezTo>
                  <a:lnTo>
                    <a:pt x="1" y="25060"/>
                  </a:lnTo>
                  <a:cubicBezTo>
                    <a:pt x="1" y="25399"/>
                    <a:pt x="268" y="25675"/>
                    <a:pt x="607" y="25675"/>
                  </a:cubicBezTo>
                  <a:cubicBezTo>
                    <a:pt x="946" y="25675"/>
                    <a:pt x="1223" y="25399"/>
                    <a:pt x="1223" y="25060"/>
                  </a:cubicBezTo>
                  <a:lnTo>
                    <a:pt x="1223" y="616"/>
                  </a:lnTo>
                  <a:cubicBezTo>
                    <a:pt x="1223" y="277"/>
                    <a:pt x="946" y="1"/>
                    <a:pt x="607" y="1"/>
                  </a:cubicBezTo>
                  <a:close/>
                </a:path>
              </a:pathLst>
            </a:custGeom>
            <a:solidFill>
              <a:srgbClr val="D6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g2a22183f815_0_116"/>
            <p:cNvSpPr/>
            <p:nvPr/>
          </p:nvSpPr>
          <p:spPr>
            <a:xfrm>
              <a:off x="2708150" y="3685675"/>
              <a:ext cx="30575" cy="641900"/>
            </a:xfrm>
            <a:custGeom>
              <a:rect b="b" l="l" r="r" t="t"/>
              <a:pathLst>
                <a:path extrusionOk="0" h="25676" w="1223">
                  <a:moveTo>
                    <a:pt x="607" y="1"/>
                  </a:moveTo>
                  <a:cubicBezTo>
                    <a:pt x="268" y="1"/>
                    <a:pt x="0" y="277"/>
                    <a:pt x="0" y="616"/>
                  </a:cubicBezTo>
                  <a:lnTo>
                    <a:pt x="0" y="25060"/>
                  </a:lnTo>
                  <a:cubicBezTo>
                    <a:pt x="0" y="25399"/>
                    <a:pt x="268" y="25675"/>
                    <a:pt x="607" y="25675"/>
                  </a:cubicBezTo>
                  <a:cubicBezTo>
                    <a:pt x="946" y="25675"/>
                    <a:pt x="1222" y="25399"/>
                    <a:pt x="1222" y="25060"/>
                  </a:cubicBezTo>
                  <a:lnTo>
                    <a:pt x="1222" y="616"/>
                  </a:lnTo>
                  <a:cubicBezTo>
                    <a:pt x="1222" y="277"/>
                    <a:pt x="946" y="1"/>
                    <a:pt x="607" y="1"/>
                  </a:cubicBezTo>
                  <a:close/>
                </a:path>
              </a:pathLst>
            </a:custGeom>
            <a:solidFill>
              <a:srgbClr val="D65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g2a22183f815_0_116"/>
            <p:cNvSpPr/>
            <p:nvPr/>
          </p:nvSpPr>
          <p:spPr>
            <a:xfrm>
              <a:off x="2394800" y="3033325"/>
              <a:ext cx="328525" cy="517900"/>
            </a:xfrm>
            <a:custGeom>
              <a:rect b="b" l="l" r="r" t="t"/>
              <a:pathLst>
                <a:path extrusionOk="0" fill="none" h="20716" w="13141">
                  <a:moveTo>
                    <a:pt x="0" y="20715"/>
                  </a:moveTo>
                  <a:lnTo>
                    <a:pt x="0" y="2552"/>
                  </a:lnTo>
                  <a:cubicBezTo>
                    <a:pt x="0" y="1143"/>
                    <a:pt x="1142" y="1"/>
                    <a:pt x="2552" y="1"/>
                  </a:cubicBezTo>
                  <a:lnTo>
                    <a:pt x="10589" y="1"/>
                  </a:lnTo>
                  <a:cubicBezTo>
                    <a:pt x="11999" y="1"/>
                    <a:pt x="13141" y="1143"/>
                    <a:pt x="13141" y="2552"/>
                  </a:cubicBezTo>
                  <a:lnTo>
                    <a:pt x="13141" y="20715"/>
                  </a:lnTo>
                </a:path>
              </a:pathLst>
            </a:custGeom>
            <a:noFill/>
            <a:ln cap="flat" cmpd="sng" w="20300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g2a22183f815_0_116"/>
            <p:cNvSpPr/>
            <p:nvPr/>
          </p:nvSpPr>
          <p:spPr>
            <a:xfrm>
              <a:off x="2365350" y="3505025"/>
              <a:ext cx="59350" cy="46200"/>
            </a:xfrm>
            <a:custGeom>
              <a:rect b="b" l="l" r="r" t="t"/>
              <a:pathLst>
                <a:path extrusionOk="0" h="1848" w="2374">
                  <a:moveTo>
                    <a:pt x="732" y="1"/>
                  </a:moveTo>
                  <a:cubicBezTo>
                    <a:pt x="331" y="1"/>
                    <a:pt x="1" y="331"/>
                    <a:pt x="1" y="732"/>
                  </a:cubicBezTo>
                  <a:lnTo>
                    <a:pt x="1" y="1847"/>
                  </a:lnTo>
                  <a:lnTo>
                    <a:pt x="2374" y="1847"/>
                  </a:lnTo>
                  <a:lnTo>
                    <a:pt x="2374" y="732"/>
                  </a:lnTo>
                  <a:cubicBezTo>
                    <a:pt x="2374" y="331"/>
                    <a:pt x="2043" y="1"/>
                    <a:pt x="1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g2a22183f815_0_116"/>
            <p:cNvSpPr/>
            <p:nvPr/>
          </p:nvSpPr>
          <p:spPr>
            <a:xfrm>
              <a:off x="2693875" y="3505025"/>
              <a:ext cx="59350" cy="46200"/>
            </a:xfrm>
            <a:custGeom>
              <a:rect b="b" l="l" r="r" t="t"/>
              <a:pathLst>
                <a:path extrusionOk="0" h="1848" w="2374">
                  <a:moveTo>
                    <a:pt x="732" y="1"/>
                  </a:moveTo>
                  <a:cubicBezTo>
                    <a:pt x="330" y="1"/>
                    <a:pt x="0" y="331"/>
                    <a:pt x="0" y="732"/>
                  </a:cubicBezTo>
                  <a:lnTo>
                    <a:pt x="0" y="1847"/>
                  </a:lnTo>
                  <a:lnTo>
                    <a:pt x="2373" y="1847"/>
                  </a:lnTo>
                  <a:lnTo>
                    <a:pt x="2373" y="732"/>
                  </a:lnTo>
                  <a:cubicBezTo>
                    <a:pt x="2373" y="331"/>
                    <a:pt x="2043" y="1"/>
                    <a:pt x="1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g2a22183f815_0_116"/>
            <p:cNvSpPr/>
            <p:nvPr/>
          </p:nvSpPr>
          <p:spPr>
            <a:xfrm>
              <a:off x="2453675" y="3007225"/>
              <a:ext cx="210775" cy="49775"/>
            </a:xfrm>
            <a:custGeom>
              <a:rect b="b" l="l" r="r" t="t"/>
              <a:pathLst>
                <a:path extrusionOk="0" h="1991" w="8431">
                  <a:moveTo>
                    <a:pt x="848" y="1"/>
                  </a:moveTo>
                  <a:cubicBezTo>
                    <a:pt x="375" y="1"/>
                    <a:pt x="0" y="385"/>
                    <a:pt x="0" y="857"/>
                  </a:cubicBezTo>
                  <a:lnTo>
                    <a:pt x="0" y="1143"/>
                  </a:lnTo>
                  <a:cubicBezTo>
                    <a:pt x="0" y="1616"/>
                    <a:pt x="375" y="1990"/>
                    <a:pt x="848" y="1990"/>
                  </a:cubicBezTo>
                  <a:lnTo>
                    <a:pt x="7583" y="1990"/>
                  </a:lnTo>
                  <a:cubicBezTo>
                    <a:pt x="8056" y="1990"/>
                    <a:pt x="8431" y="1616"/>
                    <a:pt x="8431" y="1143"/>
                  </a:cubicBezTo>
                  <a:lnTo>
                    <a:pt x="8431" y="857"/>
                  </a:lnTo>
                  <a:cubicBezTo>
                    <a:pt x="8431" y="385"/>
                    <a:pt x="8056" y="1"/>
                    <a:pt x="7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g2a22183f815_0_116"/>
            <p:cNvSpPr/>
            <p:nvPr/>
          </p:nvSpPr>
          <p:spPr>
            <a:xfrm>
              <a:off x="2364000" y="4471400"/>
              <a:ext cx="100850" cy="101050"/>
            </a:xfrm>
            <a:custGeom>
              <a:rect b="b" l="l" r="r" t="t"/>
              <a:pathLst>
                <a:path extrusionOk="0" h="4042" w="4034">
                  <a:moveTo>
                    <a:pt x="2017" y="0"/>
                  </a:moveTo>
                  <a:cubicBezTo>
                    <a:pt x="902" y="0"/>
                    <a:pt x="1" y="910"/>
                    <a:pt x="1" y="2025"/>
                  </a:cubicBezTo>
                  <a:cubicBezTo>
                    <a:pt x="1" y="3132"/>
                    <a:pt x="902" y="4042"/>
                    <a:pt x="2017" y="4042"/>
                  </a:cubicBezTo>
                  <a:cubicBezTo>
                    <a:pt x="3132" y="4042"/>
                    <a:pt x="4033" y="3132"/>
                    <a:pt x="4033" y="2025"/>
                  </a:cubicBezTo>
                  <a:cubicBezTo>
                    <a:pt x="4033" y="910"/>
                    <a:pt x="3132" y="0"/>
                    <a:pt x="2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g2a22183f815_0_116"/>
            <p:cNvSpPr/>
            <p:nvPr/>
          </p:nvSpPr>
          <p:spPr>
            <a:xfrm>
              <a:off x="2622500" y="4471400"/>
              <a:ext cx="100825" cy="101050"/>
            </a:xfrm>
            <a:custGeom>
              <a:rect b="b" l="l" r="r" t="t"/>
              <a:pathLst>
                <a:path extrusionOk="0" h="4042" w="4033">
                  <a:moveTo>
                    <a:pt x="2017" y="0"/>
                  </a:moveTo>
                  <a:cubicBezTo>
                    <a:pt x="901" y="0"/>
                    <a:pt x="0" y="910"/>
                    <a:pt x="0" y="2025"/>
                  </a:cubicBezTo>
                  <a:cubicBezTo>
                    <a:pt x="0" y="3132"/>
                    <a:pt x="901" y="4042"/>
                    <a:pt x="2017" y="4042"/>
                  </a:cubicBezTo>
                  <a:cubicBezTo>
                    <a:pt x="3132" y="4042"/>
                    <a:pt x="4033" y="3132"/>
                    <a:pt x="4033" y="2025"/>
                  </a:cubicBezTo>
                  <a:cubicBezTo>
                    <a:pt x="4033" y="910"/>
                    <a:pt x="3132" y="0"/>
                    <a:pt x="2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1" name="Google Shape;921;g2a22183f815_0_116"/>
          <p:cNvGrpSpPr/>
          <p:nvPr/>
        </p:nvGrpSpPr>
        <p:grpSpPr>
          <a:xfrm>
            <a:off x="7611916" y="815197"/>
            <a:ext cx="1206594" cy="4095867"/>
            <a:chOff x="1647116" y="801097"/>
            <a:chExt cx="1206594" cy="4095867"/>
          </a:xfrm>
        </p:grpSpPr>
        <p:grpSp>
          <p:nvGrpSpPr>
            <p:cNvPr id="922" name="Google Shape;922;g2a22183f815_0_116"/>
            <p:cNvGrpSpPr/>
            <p:nvPr/>
          </p:nvGrpSpPr>
          <p:grpSpPr>
            <a:xfrm>
              <a:off x="1647116" y="801097"/>
              <a:ext cx="1206594" cy="4095867"/>
              <a:chOff x="869875" y="1748125"/>
              <a:chExt cx="663000" cy="2250600"/>
            </a:xfrm>
          </p:grpSpPr>
          <p:sp>
            <p:nvSpPr>
              <p:cNvPr id="923" name="Google Shape;923;g2a22183f815_0_116"/>
              <p:cNvSpPr/>
              <p:nvPr/>
            </p:nvSpPr>
            <p:spPr>
              <a:xfrm>
                <a:off x="1307975" y="3885850"/>
                <a:ext cx="186350" cy="106800"/>
              </a:xfrm>
              <a:custGeom>
                <a:rect b="b" l="l" r="r" t="t"/>
                <a:pathLst>
                  <a:path extrusionOk="0" h="4272" w="7454">
                    <a:moveTo>
                      <a:pt x="267" y="1"/>
                    </a:moveTo>
                    <a:cubicBezTo>
                      <a:pt x="212" y="1"/>
                      <a:pt x="165" y="1"/>
                      <a:pt x="124" y="35"/>
                    </a:cubicBezTo>
                    <a:cubicBezTo>
                      <a:pt x="83" y="69"/>
                      <a:pt x="76" y="123"/>
                      <a:pt x="69" y="178"/>
                    </a:cubicBezTo>
                    <a:cubicBezTo>
                      <a:pt x="1" y="771"/>
                      <a:pt x="35" y="1371"/>
                      <a:pt x="171" y="1958"/>
                    </a:cubicBezTo>
                    <a:cubicBezTo>
                      <a:pt x="226" y="2203"/>
                      <a:pt x="308" y="2455"/>
                      <a:pt x="485" y="2633"/>
                    </a:cubicBezTo>
                    <a:cubicBezTo>
                      <a:pt x="669" y="2830"/>
                      <a:pt x="942" y="2926"/>
                      <a:pt x="1194" y="3008"/>
                    </a:cubicBezTo>
                    <a:cubicBezTo>
                      <a:pt x="1856" y="3226"/>
                      <a:pt x="2510" y="3444"/>
                      <a:pt x="3172" y="3662"/>
                    </a:cubicBezTo>
                    <a:cubicBezTo>
                      <a:pt x="4084" y="3964"/>
                      <a:pt x="5028" y="4272"/>
                      <a:pt x="5985" y="4272"/>
                    </a:cubicBezTo>
                    <a:cubicBezTo>
                      <a:pt x="6108" y="4272"/>
                      <a:pt x="6232" y="4266"/>
                      <a:pt x="6356" y="4256"/>
                    </a:cubicBezTo>
                    <a:cubicBezTo>
                      <a:pt x="6649" y="4235"/>
                      <a:pt x="6956" y="4160"/>
                      <a:pt x="7140" y="3935"/>
                    </a:cubicBezTo>
                    <a:cubicBezTo>
                      <a:pt x="7454" y="3533"/>
                      <a:pt x="7161" y="2946"/>
                      <a:pt x="6847" y="2544"/>
                    </a:cubicBezTo>
                    <a:cubicBezTo>
                      <a:pt x="6206" y="1814"/>
                      <a:pt x="5367" y="498"/>
                      <a:pt x="4440" y="130"/>
                    </a:cubicBezTo>
                    <a:cubicBezTo>
                      <a:pt x="4203" y="36"/>
                      <a:pt x="3903" y="11"/>
                      <a:pt x="3590" y="11"/>
                    </a:cubicBezTo>
                    <a:cubicBezTo>
                      <a:pt x="3208" y="11"/>
                      <a:pt x="2808" y="49"/>
                      <a:pt x="2483" y="49"/>
                    </a:cubicBezTo>
                    <a:cubicBezTo>
                      <a:pt x="2455" y="49"/>
                      <a:pt x="2428" y="49"/>
                      <a:pt x="2401" y="48"/>
                    </a:cubicBezTo>
                    <a:cubicBezTo>
                      <a:pt x="1692" y="35"/>
                      <a:pt x="976" y="21"/>
                      <a:pt x="2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g2a22183f815_0_116"/>
              <p:cNvSpPr/>
              <p:nvPr/>
            </p:nvSpPr>
            <p:spPr>
              <a:xfrm>
                <a:off x="957500" y="3892000"/>
                <a:ext cx="186350" cy="106725"/>
              </a:xfrm>
              <a:custGeom>
                <a:rect b="b" l="l" r="r" t="t"/>
                <a:pathLst>
                  <a:path extrusionOk="0" h="4269" w="7454">
                    <a:moveTo>
                      <a:pt x="7188" y="0"/>
                    </a:moveTo>
                    <a:cubicBezTo>
                      <a:pt x="6472" y="14"/>
                      <a:pt x="5762" y="27"/>
                      <a:pt x="5046" y="48"/>
                    </a:cubicBezTo>
                    <a:cubicBezTo>
                      <a:pt x="5033" y="48"/>
                      <a:pt x="5020" y="48"/>
                      <a:pt x="5006" y="48"/>
                    </a:cubicBezTo>
                    <a:cubicBezTo>
                      <a:pt x="4675" y="48"/>
                      <a:pt x="4252" y="4"/>
                      <a:pt x="3851" y="4"/>
                    </a:cubicBezTo>
                    <a:cubicBezTo>
                      <a:pt x="3542" y="4"/>
                      <a:pt x="3246" y="30"/>
                      <a:pt x="3014" y="123"/>
                    </a:cubicBezTo>
                    <a:cubicBezTo>
                      <a:pt x="2080" y="491"/>
                      <a:pt x="1242" y="1807"/>
                      <a:pt x="607" y="2537"/>
                    </a:cubicBezTo>
                    <a:cubicBezTo>
                      <a:pt x="294" y="2946"/>
                      <a:pt x="0" y="3525"/>
                      <a:pt x="314" y="3928"/>
                    </a:cubicBezTo>
                    <a:cubicBezTo>
                      <a:pt x="491" y="4160"/>
                      <a:pt x="805" y="4228"/>
                      <a:pt x="1091" y="4255"/>
                    </a:cubicBezTo>
                    <a:cubicBezTo>
                      <a:pt x="1208" y="4265"/>
                      <a:pt x="1324" y="4269"/>
                      <a:pt x="1440" y="4269"/>
                    </a:cubicBezTo>
                    <a:cubicBezTo>
                      <a:pt x="2405" y="4269"/>
                      <a:pt x="3358" y="3959"/>
                      <a:pt x="4283" y="3655"/>
                    </a:cubicBezTo>
                    <a:cubicBezTo>
                      <a:pt x="4937" y="3437"/>
                      <a:pt x="5599" y="3219"/>
                      <a:pt x="6253" y="3000"/>
                    </a:cubicBezTo>
                    <a:cubicBezTo>
                      <a:pt x="6512" y="2918"/>
                      <a:pt x="6778" y="2823"/>
                      <a:pt x="6963" y="2632"/>
                    </a:cubicBezTo>
                    <a:cubicBezTo>
                      <a:pt x="7140" y="2448"/>
                      <a:pt x="7222" y="2196"/>
                      <a:pt x="7276" y="1950"/>
                    </a:cubicBezTo>
                    <a:cubicBezTo>
                      <a:pt x="7413" y="1371"/>
                      <a:pt x="7453" y="764"/>
                      <a:pt x="7378" y="171"/>
                    </a:cubicBezTo>
                    <a:cubicBezTo>
                      <a:pt x="7372" y="116"/>
                      <a:pt x="7365" y="61"/>
                      <a:pt x="7324" y="27"/>
                    </a:cubicBezTo>
                    <a:cubicBezTo>
                      <a:pt x="7290" y="0"/>
                      <a:pt x="7235" y="0"/>
                      <a:pt x="71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g2a22183f815_0_116"/>
              <p:cNvSpPr/>
              <p:nvPr/>
            </p:nvSpPr>
            <p:spPr>
              <a:xfrm>
                <a:off x="1013750" y="2156950"/>
                <a:ext cx="436775" cy="455500"/>
              </a:xfrm>
              <a:custGeom>
                <a:rect b="b" l="l" r="r" t="t"/>
                <a:pathLst>
                  <a:path extrusionOk="0" h="18220" w="17471">
                    <a:moveTo>
                      <a:pt x="2237" y="0"/>
                    </a:moveTo>
                    <a:cubicBezTo>
                      <a:pt x="1003" y="0"/>
                      <a:pt x="1" y="1002"/>
                      <a:pt x="1" y="2237"/>
                    </a:cubicBezTo>
                    <a:lnTo>
                      <a:pt x="1" y="15983"/>
                    </a:lnTo>
                    <a:cubicBezTo>
                      <a:pt x="1" y="17218"/>
                      <a:pt x="1003" y="18220"/>
                      <a:pt x="2237" y="18220"/>
                    </a:cubicBezTo>
                    <a:lnTo>
                      <a:pt x="15241" y="18220"/>
                    </a:lnTo>
                    <a:cubicBezTo>
                      <a:pt x="16475" y="18220"/>
                      <a:pt x="17471" y="17218"/>
                      <a:pt x="17471" y="15983"/>
                    </a:cubicBezTo>
                    <a:lnTo>
                      <a:pt x="17471" y="2237"/>
                    </a:lnTo>
                    <a:cubicBezTo>
                      <a:pt x="17471" y="1002"/>
                      <a:pt x="16475" y="0"/>
                      <a:pt x="152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g2a22183f815_0_116"/>
              <p:cNvSpPr/>
              <p:nvPr/>
            </p:nvSpPr>
            <p:spPr>
              <a:xfrm>
                <a:off x="986150" y="2885350"/>
                <a:ext cx="497950" cy="1015175"/>
              </a:xfrm>
              <a:custGeom>
                <a:rect b="b" l="l" r="r" t="t"/>
                <a:pathLst>
                  <a:path extrusionOk="0" h="40607" w="19918">
                    <a:moveTo>
                      <a:pt x="798" y="1"/>
                    </a:moveTo>
                    <a:cubicBezTo>
                      <a:pt x="0" y="8913"/>
                      <a:pt x="539" y="31681"/>
                      <a:pt x="1146" y="40607"/>
                    </a:cubicBezTo>
                    <a:lnTo>
                      <a:pt x="7276" y="40607"/>
                    </a:lnTo>
                    <a:cubicBezTo>
                      <a:pt x="8851" y="20594"/>
                      <a:pt x="8374" y="33011"/>
                      <a:pt x="10133" y="5258"/>
                    </a:cubicBezTo>
                    <a:cubicBezTo>
                      <a:pt x="11974" y="34927"/>
                      <a:pt x="11026" y="20594"/>
                      <a:pt x="12601" y="40607"/>
                    </a:cubicBezTo>
                    <a:lnTo>
                      <a:pt x="18309" y="40607"/>
                    </a:lnTo>
                    <a:cubicBezTo>
                      <a:pt x="18909" y="31681"/>
                      <a:pt x="19918" y="8913"/>
                      <a:pt x="19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g2a22183f815_0_116"/>
              <p:cNvSpPr/>
              <p:nvPr/>
            </p:nvSpPr>
            <p:spPr>
              <a:xfrm>
                <a:off x="1013075" y="2712850"/>
                <a:ext cx="443925" cy="269875"/>
              </a:xfrm>
              <a:custGeom>
                <a:rect b="b" l="l" r="r" t="t"/>
                <a:pathLst>
                  <a:path extrusionOk="0" h="10795" w="17757">
                    <a:moveTo>
                      <a:pt x="4262" y="0"/>
                    </a:moveTo>
                    <a:cubicBezTo>
                      <a:pt x="4562" y="1091"/>
                      <a:pt x="5551" y="4773"/>
                      <a:pt x="5571" y="5899"/>
                    </a:cubicBezTo>
                    <a:cubicBezTo>
                      <a:pt x="5571" y="6178"/>
                      <a:pt x="5565" y="6464"/>
                      <a:pt x="5428" y="6710"/>
                    </a:cubicBezTo>
                    <a:cubicBezTo>
                      <a:pt x="5258" y="7003"/>
                      <a:pt x="4930" y="7160"/>
                      <a:pt x="4624" y="7303"/>
                    </a:cubicBezTo>
                    <a:cubicBezTo>
                      <a:pt x="3603" y="7768"/>
                      <a:pt x="2493" y="8135"/>
                      <a:pt x="1404" y="8135"/>
                    </a:cubicBezTo>
                    <a:cubicBezTo>
                      <a:pt x="929" y="8135"/>
                      <a:pt x="458" y="8065"/>
                      <a:pt x="0" y="7903"/>
                    </a:cubicBezTo>
                    <a:lnTo>
                      <a:pt x="0" y="10794"/>
                    </a:lnTo>
                    <a:lnTo>
                      <a:pt x="17757" y="10794"/>
                    </a:lnTo>
                    <a:lnTo>
                      <a:pt x="17757" y="8033"/>
                    </a:lnTo>
                    <a:cubicBezTo>
                      <a:pt x="17441" y="8104"/>
                      <a:pt x="17122" y="8136"/>
                      <a:pt x="16801" y="8136"/>
                    </a:cubicBezTo>
                    <a:cubicBezTo>
                      <a:pt x="15712" y="8136"/>
                      <a:pt x="14605" y="7767"/>
                      <a:pt x="13584" y="7303"/>
                    </a:cubicBezTo>
                    <a:cubicBezTo>
                      <a:pt x="13277" y="7160"/>
                      <a:pt x="12943" y="7003"/>
                      <a:pt x="12779" y="6710"/>
                    </a:cubicBezTo>
                    <a:cubicBezTo>
                      <a:pt x="12636" y="6464"/>
                      <a:pt x="12629" y="6178"/>
                      <a:pt x="12636" y="5899"/>
                    </a:cubicBezTo>
                    <a:cubicBezTo>
                      <a:pt x="12656" y="4773"/>
                      <a:pt x="13058" y="1091"/>
                      <a:pt x="133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g2a22183f815_0_116"/>
              <p:cNvSpPr/>
              <p:nvPr/>
            </p:nvSpPr>
            <p:spPr>
              <a:xfrm>
                <a:off x="1037625" y="2866700"/>
                <a:ext cx="133150" cy="132000"/>
              </a:xfrm>
              <a:custGeom>
                <a:rect b="b" l="l" r="r" t="t"/>
                <a:pathLst>
                  <a:path extrusionOk="0" h="5280" w="5326">
                    <a:moveTo>
                      <a:pt x="2350" y="0"/>
                    </a:moveTo>
                    <a:cubicBezTo>
                      <a:pt x="2189" y="0"/>
                      <a:pt x="2020" y="19"/>
                      <a:pt x="1841" y="58"/>
                    </a:cubicBezTo>
                    <a:cubicBezTo>
                      <a:pt x="1296" y="181"/>
                      <a:pt x="757" y="447"/>
                      <a:pt x="444" y="911"/>
                    </a:cubicBezTo>
                    <a:cubicBezTo>
                      <a:pt x="0" y="1558"/>
                      <a:pt x="82" y="2424"/>
                      <a:pt x="219" y="3195"/>
                    </a:cubicBezTo>
                    <a:cubicBezTo>
                      <a:pt x="328" y="3836"/>
                      <a:pt x="471" y="4490"/>
                      <a:pt x="819" y="5036"/>
                    </a:cubicBezTo>
                    <a:cubicBezTo>
                      <a:pt x="866" y="5111"/>
                      <a:pt x="914" y="5179"/>
                      <a:pt x="982" y="5227"/>
                    </a:cubicBezTo>
                    <a:cubicBezTo>
                      <a:pt x="1036" y="5262"/>
                      <a:pt x="1101" y="5280"/>
                      <a:pt x="1166" y="5280"/>
                    </a:cubicBezTo>
                    <a:cubicBezTo>
                      <a:pt x="1251" y="5280"/>
                      <a:pt x="1337" y="5251"/>
                      <a:pt x="1398" y="5193"/>
                    </a:cubicBezTo>
                    <a:cubicBezTo>
                      <a:pt x="1468" y="5132"/>
                      <a:pt x="1504" y="5038"/>
                      <a:pt x="1504" y="4945"/>
                    </a:cubicBezTo>
                    <a:lnTo>
                      <a:pt x="1504" y="4945"/>
                    </a:lnTo>
                    <a:cubicBezTo>
                      <a:pt x="1580" y="5108"/>
                      <a:pt x="1762" y="5226"/>
                      <a:pt x="1943" y="5226"/>
                    </a:cubicBezTo>
                    <a:cubicBezTo>
                      <a:pt x="1985" y="5226"/>
                      <a:pt x="2026" y="5220"/>
                      <a:pt x="2066" y="5206"/>
                    </a:cubicBezTo>
                    <a:cubicBezTo>
                      <a:pt x="2332" y="5111"/>
                      <a:pt x="2448" y="4736"/>
                      <a:pt x="2285" y="4511"/>
                    </a:cubicBezTo>
                    <a:lnTo>
                      <a:pt x="2285" y="4511"/>
                    </a:lnTo>
                    <a:cubicBezTo>
                      <a:pt x="2448" y="4613"/>
                      <a:pt x="2544" y="4797"/>
                      <a:pt x="2660" y="4947"/>
                    </a:cubicBezTo>
                    <a:cubicBezTo>
                      <a:pt x="2760" y="5082"/>
                      <a:pt x="2915" y="5202"/>
                      <a:pt x="3074" y="5202"/>
                    </a:cubicBezTo>
                    <a:cubicBezTo>
                      <a:pt x="3100" y="5202"/>
                      <a:pt x="3125" y="5199"/>
                      <a:pt x="3151" y="5193"/>
                    </a:cubicBezTo>
                    <a:cubicBezTo>
                      <a:pt x="3321" y="5145"/>
                      <a:pt x="3417" y="4954"/>
                      <a:pt x="3410" y="4777"/>
                    </a:cubicBezTo>
                    <a:cubicBezTo>
                      <a:pt x="3405" y="4654"/>
                      <a:pt x="3364" y="4537"/>
                      <a:pt x="3312" y="4425"/>
                    </a:cubicBezTo>
                    <a:lnTo>
                      <a:pt x="3312" y="4425"/>
                    </a:lnTo>
                    <a:cubicBezTo>
                      <a:pt x="3383" y="4559"/>
                      <a:pt x="3468" y="4686"/>
                      <a:pt x="3594" y="4777"/>
                    </a:cubicBezTo>
                    <a:cubicBezTo>
                      <a:pt x="3681" y="4842"/>
                      <a:pt x="3793" y="4880"/>
                      <a:pt x="3900" y="4880"/>
                    </a:cubicBezTo>
                    <a:cubicBezTo>
                      <a:pt x="3995" y="4880"/>
                      <a:pt x="4086" y="4851"/>
                      <a:pt x="4153" y="4784"/>
                    </a:cubicBezTo>
                    <a:cubicBezTo>
                      <a:pt x="4317" y="4620"/>
                      <a:pt x="4269" y="4347"/>
                      <a:pt x="4208" y="4129"/>
                    </a:cubicBezTo>
                    <a:cubicBezTo>
                      <a:pt x="4064" y="3604"/>
                      <a:pt x="3914" y="3079"/>
                      <a:pt x="3771" y="2554"/>
                    </a:cubicBezTo>
                    <a:lnTo>
                      <a:pt x="3771" y="2554"/>
                    </a:lnTo>
                    <a:cubicBezTo>
                      <a:pt x="3919" y="2608"/>
                      <a:pt x="4082" y="2662"/>
                      <a:pt x="4240" y="2662"/>
                    </a:cubicBezTo>
                    <a:cubicBezTo>
                      <a:pt x="4301" y="2662"/>
                      <a:pt x="4361" y="2655"/>
                      <a:pt x="4419" y="2636"/>
                    </a:cubicBezTo>
                    <a:cubicBezTo>
                      <a:pt x="5326" y="2329"/>
                      <a:pt x="4419" y="1231"/>
                      <a:pt x="4085" y="870"/>
                    </a:cubicBezTo>
                    <a:cubicBezTo>
                      <a:pt x="3572" y="335"/>
                      <a:pt x="3032" y="0"/>
                      <a:pt x="2350" y="0"/>
                    </a:cubicBezTo>
                    <a:close/>
                  </a:path>
                </a:pathLst>
              </a:custGeom>
              <a:solidFill>
                <a:srgbClr val="F9C2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g2a22183f815_0_116"/>
              <p:cNvSpPr/>
              <p:nvPr/>
            </p:nvSpPr>
            <p:spPr>
              <a:xfrm>
                <a:off x="1312600" y="2866700"/>
                <a:ext cx="133150" cy="132000"/>
              </a:xfrm>
              <a:custGeom>
                <a:rect b="b" l="l" r="r" t="t"/>
                <a:pathLst>
                  <a:path extrusionOk="0" h="5280" w="5326">
                    <a:moveTo>
                      <a:pt x="2979" y="0"/>
                    </a:moveTo>
                    <a:cubicBezTo>
                      <a:pt x="2294" y="0"/>
                      <a:pt x="1755" y="335"/>
                      <a:pt x="1248" y="870"/>
                    </a:cubicBezTo>
                    <a:cubicBezTo>
                      <a:pt x="907" y="1231"/>
                      <a:pt x="0" y="2329"/>
                      <a:pt x="914" y="2636"/>
                    </a:cubicBezTo>
                    <a:cubicBezTo>
                      <a:pt x="970" y="2655"/>
                      <a:pt x="1029" y="2662"/>
                      <a:pt x="1089" y="2662"/>
                    </a:cubicBezTo>
                    <a:cubicBezTo>
                      <a:pt x="1245" y="2662"/>
                      <a:pt x="1409" y="2608"/>
                      <a:pt x="1562" y="2554"/>
                    </a:cubicBezTo>
                    <a:lnTo>
                      <a:pt x="1562" y="2554"/>
                    </a:lnTo>
                    <a:cubicBezTo>
                      <a:pt x="1412" y="3079"/>
                      <a:pt x="1268" y="3604"/>
                      <a:pt x="1118" y="4129"/>
                    </a:cubicBezTo>
                    <a:cubicBezTo>
                      <a:pt x="1057" y="4347"/>
                      <a:pt x="1009" y="4620"/>
                      <a:pt x="1173" y="4784"/>
                    </a:cubicBezTo>
                    <a:cubicBezTo>
                      <a:pt x="1240" y="4851"/>
                      <a:pt x="1332" y="4880"/>
                      <a:pt x="1429" y="4880"/>
                    </a:cubicBezTo>
                    <a:cubicBezTo>
                      <a:pt x="1538" y="4880"/>
                      <a:pt x="1652" y="4842"/>
                      <a:pt x="1739" y="4777"/>
                    </a:cubicBezTo>
                    <a:cubicBezTo>
                      <a:pt x="1859" y="4687"/>
                      <a:pt x="1942" y="4560"/>
                      <a:pt x="2013" y="4426"/>
                    </a:cubicBezTo>
                    <a:lnTo>
                      <a:pt x="2013" y="4426"/>
                    </a:lnTo>
                    <a:cubicBezTo>
                      <a:pt x="1961" y="4538"/>
                      <a:pt x="1921" y="4654"/>
                      <a:pt x="1916" y="4777"/>
                    </a:cubicBezTo>
                    <a:cubicBezTo>
                      <a:pt x="1909" y="4954"/>
                      <a:pt x="2005" y="5145"/>
                      <a:pt x="2175" y="5193"/>
                    </a:cubicBezTo>
                    <a:cubicBezTo>
                      <a:pt x="2202" y="5199"/>
                      <a:pt x="2228" y="5202"/>
                      <a:pt x="2254" y="5202"/>
                    </a:cubicBezTo>
                    <a:cubicBezTo>
                      <a:pt x="2416" y="5202"/>
                      <a:pt x="2566" y="5082"/>
                      <a:pt x="2666" y="4947"/>
                    </a:cubicBezTo>
                    <a:cubicBezTo>
                      <a:pt x="2789" y="4797"/>
                      <a:pt x="2878" y="4613"/>
                      <a:pt x="3041" y="4511"/>
                    </a:cubicBezTo>
                    <a:lnTo>
                      <a:pt x="3041" y="4511"/>
                    </a:lnTo>
                    <a:cubicBezTo>
                      <a:pt x="2878" y="4736"/>
                      <a:pt x="2994" y="5111"/>
                      <a:pt x="3260" y="5206"/>
                    </a:cubicBezTo>
                    <a:cubicBezTo>
                      <a:pt x="3301" y="5220"/>
                      <a:pt x="3343" y="5226"/>
                      <a:pt x="3385" y="5226"/>
                    </a:cubicBezTo>
                    <a:cubicBezTo>
                      <a:pt x="3568" y="5226"/>
                      <a:pt x="3747" y="5108"/>
                      <a:pt x="3823" y="4945"/>
                    </a:cubicBezTo>
                    <a:lnTo>
                      <a:pt x="3823" y="4945"/>
                    </a:lnTo>
                    <a:cubicBezTo>
                      <a:pt x="3823" y="5039"/>
                      <a:pt x="3861" y="5132"/>
                      <a:pt x="3935" y="5193"/>
                    </a:cubicBezTo>
                    <a:cubicBezTo>
                      <a:pt x="3996" y="5251"/>
                      <a:pt x="4080" y="5280"/>
                      <a:pt x="4163" y="5280"/>
                    </a:cubicBezTo>
                    <a:cubicBezTo>
                      <a:pt x="4226" y="5280"/>
                      <a:pt x="4290" y="5262"/>
                      <a:pt x="4344" y="5227"/>
                    </a:cubicBezTo>
                    <a:cubicBezTo>
                      <a:pt x="4412" y="5179"/>
                      <a:pt x="4460" y="5111"/>
                      <a:pt x="4507" y="5036"/>
                    </a:cubicBezTo>
                    <a:cubicBezTo>
                      <a:pt x="4855" y="4490"/>
                      <a:pt x="4998" y="3836"/>
                      <a:pt x="5107" y="3195"/>
                    </a:cubicBezTo>
                    <a:cubicBezTo>
                      <a:pt x="5244" y="2424"/>
                      <a:pt x="5326" y="1558"/>
                      <a:pt x="4882" y="911"/>
                    </a:cubicBezTo>
                    <a:cubicBezTo>
                      <a:pt x="4569" y="447"/>
                      <a:pt x="4037" y="181"/>
                      <a:pt x="3491" y="58"/>
                    </a:cubicBezTo>
                    <a:cubicBezTo>
                      <a:pt x="3311" y="19"/>
                      <a:pt x="3141" y="0"/>
                      <a:pt x="2979" y="0"/>
                    </a:cubicBezTo>
                    <a:close/>
                  </a:path>
                </a:pathLst>
              </a:custGeom>
              <a:solidFill>
                <a:srgbClr val="F9C2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g2a22183f815_0_116"/>
              <p:cNvSpPr/>
              <p:nvPr/>
            </p:nvSpPr>
            <p:spPr>
              <a:xfrm>
                <a:off x="869875" y="2185650"/>
                <a:ext cx="663000" cy="730625"/>
              </a:xfrm>
              <a:custGeom>
                <a:rect b="b" l="l" r="r" t="t"/>
                <a:pathLst>
                  <a:path extrusionOk="0" h="29225" w="26520">
                    <a:moveTo>
                      <a:pt x="13690" y="0"/>
                    </a:moveTo>
                    <a:cubicBezTo>
                      <a:pt x="8968" y="0"/>
                      <a:pt x="6629" y="1423"/>
                      <a:pt x="6629" y="1423"/>
                    </a:cubicBezTo>
                    <a:cubicBezTo>
                      <a:pt x="5108" y="2125"/>
                      <a:pt x="1" y="7560"/>
                      <a:pt x="5619" y="28950"/>
                    </a:cubicBezTo>
                    <a:cubicBezTo>
                      <a:pt x="6110" y="29142"/>
                      <a:pt x="6618" y="29224"/>
                      <a:pt x="7130" y="29224"/>
                    </a:cubicBezTo>
                    <a:cubicBezTo>
                      <a:pt x="8220" y="29224"/>
                      <a:pt x="9331" y="28855"/>
                      <a:pt x="10352" y="28391"/>
                    </a:cubicBezTo>
                    <a:cubicBezTo>
                      <a:pt x="10658" y="28248"/>
                      <a:pt x="10986" y="28091"/>
                      <a:pt x="11156" y="27798"/>
                    </a:cubicBezTo>
                    <a:cubicBezTo>
                      <a:pt x="11293" y="27552"/>
                      <a:pt x="11299" y="27266"/>
                      <a:pt x="11299" y="26987"/>
                    </a:cubicBezTo>
                    <a:cubicBezTo>
                      <a:pt x="11279" y="25861"/>
                      <a:pt x="10290" y="22179"/>
                      <a:pt x="9990" y="21088"/>
                    </a:cubicBezTo>
                    <a:lnTo>
                      <a:pt x="19087" y="21088"/>
                    </a:lnTo>
                    <a:cubicBezTo>
                      <a:pt x="18786" y="22179"/>
                      <a:pt x="18384" y="25861"/>
                      <a:pt x="18364" y="26987"/>
                    </a:cubicBezTo>
                    <a:cubicBezTo>
                      <a:pt x="18357" y="27266"/>
                      <a:pt x="18364" y="27552"/>
                      <a:pt x="18507" y="27798"/>
                    </a:cubicBezTo>
                    <a:cubicBezTo>
                      <a:pt x="18671" y="28091"/>
                      <a:pt x="19005" y="28248"/>
                      <a:pt x="19312" y="28391"/>
                    </a:cubicBezTo>
                    <a:cubicBezTo>
                      <a:pt x="20332" y="28855"/>
                      <a:pt x="21443" y="29224"/>
                      <a:pt x="22533" y="29224"/>
                    </a:cubicBezTo>
                    <a:cubicBezTo>
                      <a:pt x="23045" y="29224"/>
                      <a:pt x="23553" y="29142"/>
                      <a:pt x="24044" y="28950"/>
                    </a:cubicBezTo>
                    <a:cubicBezTo>
                      <a:pt x="25271" y="22772"/>
                      <a:pt x="26519" y="17767"/>
                      <a:pt x="26519" y="11542"/>
                    </a:cubicBezTo>
                    <a:cubicBezTo>
                      <a:pt x="26519" y="9619"/>
                      <a:pt x="26226" y="6966"/>
                      <a:pt x="25530" y="5119"/>
                    </a:cubicBezTo>
                    <a:cubicBezTo>
                      <a:pt x="24432" y="2193"/>
                      <a:pt x="22005" y="1259"/>
                      <a:pt x="22005" y="1259"/>
                    </a:cubicBezTo>
                    <a:cubicBezTo>
                      <a:pt x="18696" y="319"/>
                      <a:pt x="15926" y="0"/>
                      <a:pt x="136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g2a22183f815_0_116"/>
              <p:cNvSpPr/>
              <p:nvPr/>
            </p:nvSpPr>
            <p:spPr>
              <a:xfrm>
                <a:off x="1121500" y="2185625"/>
                <a:ext cx="221450" cy="71950"/>
              </a:xfrm>
              <a:custGeom>
                <a:rect b="b" l="l" r="r" t="t"/>
                <a:pathLst>
                  <a:path extrusionOk="0" h="2878" w="8858">
                    <a:moveTo>
                      <a:pt x="3618" y="1"/>
                    </a:moveTo>
                    <a:cubicBezTo>
                      <a:pt x="2197" y="1"/>
                      <a:pt x="991" y="130"/>
                      <a:pt x="0" y="312"/>
                    </a:cubicBezTo>
                    <a:cubicBezTo>
                      <a:pt x="0" y="312"/>
                      <a:pt x="400" y="2877"/>
                      <a:pt x="4288" y="2877"/>
                    </a:cubicBezTo>
                    <a:cubicBezTo>
                      <a:pt x="4333" y="2877"/>
                      <a:pt x="4379" y="2877"/>
                      <a:pt x="4426" y="2876"/>
                    </a:cubicBezTo>
                    <a:cubicBezTo>
                      <a:pt x="8374" y="2822"/>
                      <a:pt x="8858" y="524"/>
                      <a:pt x="8858" y="524"/>
                    </a:cubicBezTo>
                    <a:cubicBezTo>
                      <a:pt x="6867" y="145"/>
                      <a:pt x="5122" y="1"/>
                      <a:pt x="3618" y="1"/>
                    </a:cubicBezTo>
                    <a:close/>
                  </a:path>
                </a:pathLst>
              </a:custGeom>
              <a:solidFill>
                <a:srgbClr val="F9C2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g2a22183f815_0_116"/>
              <p:cNvSpPr/>
              <p:nvPr/>
            </p:nvSpPr>
            <p:spPr>
              <a:xfrm>
                <a:off x="1287525" y="2187450"/>
                <a:ext cx="96850" cy="352550"/>
              </a:xfrm>
              <a:custGeom>
                <a:rect b="b" l="l" r="r" t="t"/>
                <a:pathLst>
                  <a:path extrusionOk="0" h="14102" w="3874">
                    <a:moveTo>
                      <a:pt x="812" y="1"/>
                    </a:moveTo>
                    <a:lnTo>
                      <a:pt x="812" y="1"/>
                    </a:lnTo>
                    <a:cubicBezTo>
                      <a:pt x="1" y="4487"/>
                      <a:pt x="1126" y="10379"/>
                      <a:pt x="3758" y="14102"/>
                    </a:cubicBezTo>
                    <a:cubicBezTo>
                      <a:pt x="3758" y="14102"/>
                      <a:pt x="3874" y="12104"/>
                      <a:pt x="3874" y="10822"/>
                    </a:cubicBezTo>
                    <a:lnTo>
                      <a:pt x="3874" y="9936"/>
                    </a:lnTo>
                    <a:cubicBezTo>
                      <a:pt x="2565" y="6942"/>
                      <a:pt x="2469" y="3676"/>
                      <a:pt x="3274" y="505"/>
                    </a:cubicBezTo>
                    <a:cubicBezTo>
                      <a:pt x="3274" y="505"/>
                      <a:pt x="2565" y="212"/>
                      <a:pt x="2121" y="110"/>
                    </a:cubicBezTo>
                    <a:cubicBezTo>
                      <a:pt x="1678" y="7"/>
                      <a:pt x="812" y="1"/>
                      <a:pt x="8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g2a22183f815_0_116"/>
              <p:cNvSpPr/>
              <p:nvPr/>
            </p:nvSpPr>
            <p:spPr>
              <a:xfrm>
                <a:off x="1089625" y="2184675"/>
                <a:ext cx="98200" cy="350050"/>
              </a:xfrm>
              <a:custGeom>
                <a:rect b="b" l="l" r="r" t="t"/>
                <a:pathLst>
                  <a:path extrusionOk="0" h="14002" w="3928">
                    <a:moveTo>
                      <a:pt x="2566" y="0"/>
                    </a:moveTo>
                    <a:cubicBezTo>
                      <a:pt x="2374" y="0"/>
                      <a:pt x="2128" y="9"/>
                      <a:pt x="1821" y="37"/>
                    </a:cubicBezTo>
                    <a:cubicBezTo>
                      <a:pt x="893" y="125"/>
                      <a:pt x="484" y="391"/>
                      <a:pt x="484" y="391"/>
                    </a:cubicBezTo>
                    <a:cubicBezTo>
                      <a:pt x="1289" y="3562"/>
                      <a:pt x="1316" y="6842"/>
                      <a:pt x="0" y="9835"/>
                    </a:cubicBezTo>
                    <a:lnTo>
                      <a:pt x="0" y="10722"/>
                    </a:lnTo>
                    <a:cubicBezTo>
                      <a:pt x="0" y="12004"/>
                      <a:pt x="116" y="14002"/>
                      <a:pt x="116" y="14002"/>
                    </a:cubicBezTo>
                    <a:cubicBezTo>
                      <a:pt x="2755" y="10278"/>
                      <a:pt x="3928" y="4530"/>
                      <a:pt x="3116" y="37"/>
                    </a:cubicBezTo>
                    <a:cubicBezTo>
                      <a:pt x="3116" y="37"/>
                      <a:pt x="2950" y="0"/>
                      <a:pt x="25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g2a22183f815_0_116"/>
              <p:cNvSpPr/>
              <p:nvPr/>
            </p:nvSpPr>
            <p:spPr>
              <a:xfrm>
                <a:off x="1088425" y="1758250"/>
                <a:ext cx="307550" cy="409500"/>
              </a:xfrm>
              <a:custGeom>
                <a:rect b="b" l="l" r="r" t="t"/>
                <a:pathLst>
                  <a:path extrusionOk="0" h="16380" w="12302">
                    <a:moveTo>
                      <a:pt x="6325" y="0"/>
                    </a:moveTo>
                    <a:cubicBezTo>
                      <a:pt x="6109" y="0"/>
                      <a:pt x="5886" y="9"/>
                      <a:pt x="5653" y="26"/>
                    </a:cubicBezTo>
                    <a:cubicBezTo>
                      <a:pt x="5653" y="26"/>
                      <a:pt x="5604" y="23"/>
                      <a:pt x="5516" y="23"/>
                    </a:cubicBezTo>
                    <a:cubicBezTo>
                      <a:pt x="4757" y="23"/>
                      <a:pt x="1090" y="215"/>
                      <a:pt x="437" y="3879"/>
                    </a:cubicBezTo>
                    <a:cubicBezTo>
                      <a:pt x="0" y="6334"/>
                      <a:pt x="464" y="10029"/>
                      <a:pt x="1003" y="11973"/>
                    </a:cubicBezTo>
                    <a:cubicBezTo>
                      <a:pt x="1221" y="12764"/>
                      <a:pt x="1460" y="13582"/>
                      <a:pt x="1971" y="14216"/>
                    </a:cubicBezTo>
                    <a:cubicBezTo>
                      <a:pt x="3303" y="15874"/>
                      <a:pt x="4860" y="16380"/>
                      <a:pt x="6196" y="16380"/>
                    </a:cubicBezTo>
                    <a:cubicBezTo>
                      <a:pt x="7404" y="16380"/>
                      <a:pt x="8432" y="15967"/>
                      <a:pt x="8953" y="15621"/>
                    </a:cubicBezTo>
                    <a:cubicBezTo>
                      <a:pt x="9819" y="15041"/>
                      <a:pt x="10501" y="14257"/>
                      <a:pt x="10897" y="13302"/>
                    </a:cubicBezTo>
                    <a:cubicBezTo>
                      <a:pt x="11899" y="10854"/>
                      <a:pt x="12302" y="8161"/>
                      <a:pt x="12049" y="5529"/>
                    </a:cubicBezTo>
                    <a:cubicBezTo>
                      <a:pt x="12049" y="5529"/>
                      <a:pt x="11879" y="0"/>
                      <a:pt x="6325" y="0"/>
                    </a:cubicBezTo>
                    <a:close/>
                  </a:path>
                </a:pathLst>
              </a:custGeom>
              <a:solidFill>
                <a:srgbClr val="F9C2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g2a22183f815_0_116"/>
              <p:cNvSpPr/>
              <p:nvPr/>
            </p:nvSpPr>
            <p:spPr>
              <a:xfrm rot="-561466">
                <a:off x="1278866" y="1971642"/>
                <a:ext cx="54075" cy="18300"/>
              </a:xfrm>
              <a:custGeom>
                <a:rect b="b" l="l" r="r" t="t"/>
                <a:pathLst>
                  <a:path extrusionOk="0" h="732" w="2163">
                    <a:moveTo>
                      <a:pt x="695" y="0"/>
                    </a:moveTo>
                    <a:cubicBezTo>
                      <a:pt x="498" y="0"/>
                      <a:pt x="303" y="28"/>
                      <a:pt x="117" y="86"/>
                    </a:cubicBezTo>
                    <a:cubicBezTo>
                      <a:pt x="1" y="127"/>
                      <a:pt x="28" y="304"/>
                      <a:pt x="158" y="304"/>
                    </a:cubicBezTo>
                    <a:cubicBezTo>
                      <a:pt x="772" y="338"/>
                      <a:pt x="1372" y="481"/>
                      <a:pt x="1938" y="720"/>
                    </a:cubicBezTo>
                    <a:cubicBezTo>
                      <a:pt x="1955" y="728"/>
                      <a:pt x="1972" y="731"/>
                      <a:pt x="1989" y="731"/>
                    </a:cubicBezTo>
                    <a:cubicBezTo>
                      <a:pt x="2089" y="731"/>
                      <a:pt x="2163" y="604"/>
                      <a:pt x="2081" y="522"/>
                    </a:cubicBezTo>
                    <a:cubicBezTo>
                      <a:pt x="1713" y="184"/>
                      <a:pt x="1200" y="0"/>
                      <a:pt x="695" y="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g2a22183f815_0_116"/>
              <p:cNvSpPr/>
              <p:nvPr/>
            </p:nvSpPr>
            <p:spPr>
              <a:xfrm>
                <a:off x="1236350" y="2011750"/>
                <a:ext cx="16050" cy="16000"/>
              </a:xfrm>
              <a:custGeom>
                <a:rect b="b" l="l" r="r" t="t"/>
                <a:pathLst>
                  <a:path extrusionOk="0" h="640" w="642">
                    <a:moveTo>
                      <a:pt x="268" y="1"/>
                    </a:moveTo>
                    <a:cubicBezTo>
                      <a:pt x="189" y="1"/>
                      <a:pt x="107" y="29"/>
                      <a:pt x="36" y="94"/>
                    </a:cubicBezTo>
                    <a:cubicBezTo>
                      <a:pt x="0" y="118"/>
                      <a:pt x="22" y="173"/>
                      <a:pt x="60" y="173"/>
                    </a:cubicBezTo>
                    <a:cubicBezTo>
                      <a:pt x="65" y="173"/>
                      <a:pt x="71" y="171"/>
                      <a:pt x="77" y="169"/>
                    </a:cubicBezTo>
                    <a:cubicBezTo>
                      <a:pt x="135" y="146"/>
                      <a:pt x="190" y="131"/>
                      <a:pt x="240" y="131"/>
                    </a:cubicBezTo>
                    <a:cubicBezTo>
                      <a:pt x="306" y="131"/>
                      <a:pt x="364" y="157"/>
                      <a:pt x="411" y="223"/>
                    </a:cubicBezTo>
                    <a:cubicBezTo>
                      <a:pt x="486" y="326"/>
                      <a:pt x="452" y="469"/>
                      <a:pt x="370" y="558"/>
                    </a:cubicBezTo>
                    <a:cubicBezTo>
                      <a:pt x="357" y="578"/>
                      <a:pt x="357" y="598"/>
                      <a:pt x="363" y="619"/>
                    </a:cubicBezTo>
                    <a:cubicBezTo>
                      <a:pt x="376" y="633"/>
                      <a:pt x="390" y="640"/>
                      <a:pt x="405" y="640"/>
                    </a:cubicBezTo>
                    <a:cubicBezTo>
                      <a:pt x="480" y="640"/>
                      <a:pt x="577" y="477"/>
                      <a:pt x="589" y="414"/>
                    </a:cubicBezTo>
                    <a:cubicBezTo>
                      <a:pt x="642" y="176"/>
                      <a:pt x="463" y="1"/>
                      <a:pt x="268" y="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g2a22183f815_0_116"/>
              <p:cNvSpPr/>
              <p:nvPr/>
            </p:nvSpPr>
            <p:spPr>
              <a:xfrm rot="471422">
                <a:off x="1144838" y="1974924"/>
                <a:ext cx="54599" cy="18200"/>
              </a:xfrm>
              <a:custGeom>
                <a:rect b="b" l="l" r="r" t="t"/>
                <a:pathLst>
                  <a:path extrusionOk="0" h="728" w="2184">
                    <a:moveTo>
                      <a:pt x="1528" y="1"/>
                    </a:moveTo>
                    <a:cubicBezTo>
                      <a:pt x="1003" y="1"/>
                      <a:pt x="465" y="151"/>
                      <a:pt x="83" y="519"/>
                    </a:cubicBezTo>
                    <a:cubicBezTo>
                      <a:pt x="1" y="595"/>
                      <a:pt x="70" y="728"/>
                      <a:pt x="170" y="728"/>
                    </a:cubicBezTo>
                    <a:cubicBezTo>
                      <a:pt x="186" y="728"/>
                      <a:pt x="202" y="724"/>
                      <a:pt x="219" y="717"/>
                    </a:cubicBezTo>
                    <a:cubicBezTo>
                      <a:pt x="785" y="478"/>
                      <a:pt x="1392" y="335"/>
                      <a:pt x="2006" y="301"/>
                    </a:cubicBezTo>
                    <a:cubicBezTo>
                      <a:pt x="2053" y="301"/>
                      <a:pt x="2094" y="274"/>
                      <a:pt x="2108" y="226"/>
                    </a:cubicBezTo>
                    <a:cubicBezTo>
                      <a:pt x="2183" y="8"/>
                      <a:pt x="1658" y="8"/>
                      <a:pt x="1528" y="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g2a22183f815_0_116"/>
              <p:cNvSpPr/>
              <p:nvPr/>
            </p:nvSpPr>
            <p:spPr>
              <a:xfrm>
                <a:off x="1224241" y="2040634"/>
                <a:ext cx="40275" cy="22200"/>
              </a:xfrm>
              <a:custGeom>
                <a:rect b="b" l="l" r="r" t="t"/>
                <a:pathLst>
                  <a:path extrusionOk="0" h="888" w="1611">
                    <a:moveTo>
                      <a:pt x="232" y="0"/>
                    </a:moveTo>
                    <a:cubicBezTo>
                      <a:pt x="187" y="0"/>
                      <a:pt x="142" y="18"/>
                      <a:pt x="96" y="67"/>
                    </a:cubicBezTo>
                    <a:cubicBezTo>
                      <a:pt x="28" y="142"/>
                      <a:pt x="1" y="257"/>
                      <a:pt x="21" y="360"/>
                    </a:cubicBezTo>
                    <a:cubicBezTo>
                      <a:pt x="55" y="632"/>
                      <a:pt x="308" y="837"/>
                      <a:pt x="574" y="878"/>
                    </a:cubicBezTo>
                    <a:cubicBezTo>
                      <a:pt x="617" y="884"/>
                      <a:pt x="660" y="887"/>
                      <a:pt x="702" y="887"/>
                    </a:cubicBezTo>
                    <a:cubicBezTo>
                      <a:pt x="931" y="887"/>
                      <a:pt x="1155" y="800"/>
                      <a:pt x="1344" y="673"/>
                    </a:cubicBezTo>
                    <a:cubicBezTo>
                      <a:pt x="1474" y="585"/>
                      <a:pt x="1610" y="442"/>
                      <a:pt x="1576" y="285"/>
                    </a:cubicBezTo>
                    <a:cubicBezTo>
                      <a:pt x="1542" y="148"/>
                      <a:pt x="1392" y="73"/>
                      <a:pt x="1249" y="67"/>
                    </a:cubicBezTo>
                    <a:cubicBezTo>
                      <a:pt x="1240" y="66"/>
                      <a:pt x="1231" y="66"/>
                      <a:pt x="1222" y="66"/>
                    </a:cubicBezTo>
                    <a:cubicBezTo>
                      <a:pt x="1094" y="66"/>
                      <a:pt x="967" y="108"/>
                      <a:pt x="840" y="121"/>
                    </a:cubicBezTo>
                    <a:cubicBezTo>
                      <a:pt x="814" y="123"/>
                      <a:pt x="788" y="125"/>
                      <a:pt x="763" y="125"/>
                    </a:cubicBezTo>
                    <a:cubicBezTo>
                      <a:pt x="639" y="125"/>
                      <a:pt x="516" y="98"/>
                      <a:pt x="403" y="53"/>
                    </a:cubicBezTo>
                    <a:cubicBezTo>
                      <a:pt x="343" y="27"/>
                      <a:pt x="287" y="0"/>
                      <a:pt x="2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g2a22183f815_0_116"/>
              <p:cNvSpPr/>
              <p:nvPr/>
            </p:nvSpPr>
            <p:spPr>
              <a:xfrm>
                <a:off x="1178100" y="2141425"/>
                <a:ext cx="118150" cy="77075"/>
              </a:xfrm>
              <a:custGeom>
                <a:rect b="b" l="l" r="r" t="t"/>
                <a:pathLst>
                  <a:path extrusionOk="0" h="3083" w="4726">
                    <a:moveTo>
                      <a:pt x="0" y="1"/>
                    </a:moveTo>
                    <a:lnTo>
                      <a:pt x="0" y="3083"/>
                    </a:lnTo>
                    <a:lnTo>
                      <a:pt x="4725" y="3083"/>
                    </a:lnTo>
                    <a:lnTo>
                      <a:pt x="4725" y="1"/>
                    </a:lnTo>
                    <a:close/>
                  </a:path>
                </a:pathLst>
              </a:custGeom>
              <a:solidFill>
                <a:srgbClr val="F9C2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g2a22183f815_0_116"/>
              <p:cNvSpPr/>
              <p:nvPr/>
            </p:nvSpPr>
            <p:spPr>
              <a:xfrm>
                <a:off x="1185925" y="2154050"/>
                <a:ext cx="104875" cy="26475"/>
              </a:xfrm>
              <a:custGeom>
                <a:rect b="b" l="l" r="r" t="t"/>
                <a:pathLst>
                  <a:path extrusionOk="0" h="1059" w="4195">
                    <a:moveTo>
                      <a:pt x="1" y="0"/>
                    </a:moveTo>
                    <a:cubicBezTo>
                      <a:pt x="1" y="0"/>
                      <a:pt x="566" y="1058"/>
                      <a:pt x="2070" y="1058"/>
                    </a:cubicBezTo>
                    <a:cubicBezTo>
                      <a:pt x="2098" y="1058"/>
                      <a:pt x="2127" y="1058"/>
                      <a:pt x="2155" y="1057"/>
                    </a:cubicBezTo>
                    <a:cubicBezTo>
                      <a:pt x="3724" y="1016"/>
                      <a:pt x="4194" y="212"/>
                      <a:pt x="4194" y="212"/>
                    </a:cubicBezTo>
                    <a:lnTo>
                      <a:pt x="4194" y="212"/>
                    </a:lnTo>
                    <a:cubicBezTo>
                      <a:pt x="4194" y="212"/>
                      <a:pt x="3241" y="553"/>
                      <a:pt x="2113" y="553"/>
                    </a:cubicBezTo>
                    <a:cubicBezTo>
                      <a:pt x="1415" y="553"/>
                      <a:pt x="649" y="422"/>
                      <a:pt x="1" y="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g2a22183f815_0_116"/>
              <p:cNvSpPr/>
              <p:nvPr/>
            </p:nvSpPr>
            <p:spPr>
              <a:xfrm>
                <a:off x="1072225" y="1748125"/>
                <a:ext cx="334750" cy="235300"/>
              </a:xfrm>
              <a:custGeom>
                <a:rect b="b" l="l" r="r" t="t"/>
                <a:pathLst>
                  <a:path extrusionOk="0" h="9412" w="13390">
                    <a:moveTo>
                      <a:pt x="6780" y="0"/>
                    </a:moveTo>
                    <a:cubicBezTo>
                      <a:pt x="3927" y="0"/>
                      <a:pt x="1087" y="1549"/>
                      <a:pt x="553" y="4263"/>
                    </a:cubicBezTo>
                    <a:cubicBezTo>
                      <a:pt x="423" y="4918"/>
                      <a:pt x="1" y="8368"/>
                      <a:pt x="1139" y="9411"/>
                    </a:cubicBezTo>
                    <a:cubicBezTo>
                      <a:pt x="1173" y="8307"/>
                      <a:pt x="1248" y="7073"/>
                      <a:pt x="1289" y="5968"/>
                    </a:cubicBezTo>
                    <a:cubicBezTo>
                      <a:pt x="1565" y="6107"/>
                      <a:pt x="1873" y="6176"/>
                      <a:pt x="2181" y="6176"/>
                    </a:cubicBezTo>
                    <a:cubicBezTo>
                      <a:pt x="2550" y="6176"/>
                      <a:pt x="2920" y="6077"/>
                      <a:pt x="3233" y="5879"/>
                    </a:cubicBezTo>
                    <a:lnTo>
                      <a:pt x="3233" y="5879"/>
                    </a:lnTo>
                    <a:cubicBezTo>
                      <a:pt x="3035" y="6323"/>
                      <a:pt x="2830" y="6766"/>
                      <a:pt x="2626" y="7209"/>
                    </a:cubicBezTo>
                    <a:cubicBezTo>
                      <a:pt x="2578" y="7298"/>
                      <a:pt x="2537" y="7400"/>
                      <a:pt x="2537" y="7502"/>
                    </a:cubicBezTo>
                    <a:cubicBezTo>
                      <a:pt x="2544" y="7843"/>
                      <a:pt x="2994" y="7952"/>
                      <a:pt x="3335" y="7959"/>
                    </a:cubicBezTo>
                    <a:cubicBezTo>
                      <a:pt x="3365" y="7959"/>
                      <a:pt x="3396" y="7959"/>
                      <a:pt x="3426" y="7959"/>
                    </a:cubicBezTo>
                    <a:cubicBezTo>
                      <a:pt x="4937" y="7959"/>
                      <a:pt x="6459" y="7792"/>
                      <a:pt x="7876" y="7264"/>
                    </a:cubicBezTo>
                    <a:cubicBezTo>
                      <a:pt x="9315" y="6718"/>
                      <a:pt x="10638" y="5784"/>
                      <a:pt x="11463" y="4488"/>
                    </a:cubicBezTo>
                    <a:lnTo>
                      <a:pt x="11463" y="4488"/>
                    </a:lnTo>
                    <a:cubicBezTo>
                      <a:pt x="11265" y="6098"/>
                      <a:pt x="11756" y="7775"/>
                      <a:pt x="12793" y="9016"/>
                    </a:cubicBezTo>
                    <a:cubicBezTo>
                      <a:pt x="13222" y="8334"/>
                      <a:pt x="13134" y="7802"/>
                      <a:pt x="13181" y="6800"/>
                    </a:cubicBezTo>
                    <a:cubicBezTo>
                      <a:pt x="13390" y="2069"/>
                      <a:pt x="10076" y="0"/>
                      <a:pt x="6780" y="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g2a22183f815_0_116"/>
              <p:cNvSpPr/>
              <p:nvPr/>
            </p:nvSpPr>
            <p:spPr>
              <a:xfrm>
                <a:off x="1384875" y="1954625"/>
                <a:ext cx="41775" cy="58800"/>
              </a:xfrm>
              <a:custGeom>
                <a:rect b="b" l="l" r="r" t="t"/>
                <a:pathLst>
                  <a:path extrusionOk="0" h="2352" w="1671">
                    <a:moveTo>
                      <a:pt x="1024" y="1"/>
                    </a:moveTo>
                    <a:cubicBezTo>
                      <a:pt x="918" y="1"/>
                      <a:pt x="809" y="28"/>
                      <a:pt x="716" y="74"/>
                    </a:cubicBezTo>
                    <a:cubicBezTo>
                      <a:pt x="519" y="170"/>
                      <a:pt x="184" y="551"/>
                      <a:pt x="0" y="763"/>
                    </a:cubicBezTo>
                    <a:lnTo>
                      <a:pt x="7" y="2120"/>
                    </a:lnTo>
                    <a:cubicBezTo>
                      <a:pt x="123" y="2265"/>
                      <a:pt x="316" y="2352"/>
                      <a:pt x="505" y="2352"/>
                    </a:cubicBezTo>
                    <a:cubicBezTo>
                      <a:pt x="573" y="2352"/>
                      <a:pt x="640" y="2341"/>
                      <a:pt x="703" y="2318"/>
                    </a:cubicBezTo>
                    <a:cubicBezTo>
                      <a:pt x="894" y="2249"/>
                      <a:pt x="1037" y="2092"/>
                      <a:pt x="1159" y="1929"/>
                    </a:cubicBezTo>
                    <a:cubicBezTo>
                      <a:pt x="1473" y="1506"/>
                      <a:pt x="1671" y="954"/>
                      <a:pt x="1528" y="442"/>
                    </a:cubicBezTo>
                    <a:cubicBezTo>
                      <a:pt x="1494" y="313"/>
                      <a:pt x="1439" y="190"/>
                      <a:pt x="1337" y="101"/>
                    </a:cubicBezTo>
                    <a:cubicBezTo>
                      <a:pt x="1249" y="31"/>
                      <a:pt x="1138" y="1"/>
                      <a:pt x="1024" y="1"/>
                    </a:cubicBezTo>
                    <a:close/>
                  </a:path>
                </a:pathLst>
              </a:custGeom>
              <a:solidFill>
                <a:srgbClr val="F9C2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g2a22183f815_0_116"/>
              <p:cNvSpPr/>
              <p:nvPr/>
            </p:nvSpPr>
            <p:spPr>
              <a:xfrm>
                <a:off x="1386625" y="1967475"/>
                <a:ext cx="25950" cy="26625"/>
              </a:xfrm>
              <a:custGeom>
                <a:rect b="b" l="l" r="r" t="t"/>
                <a:pathLst>
                  <a:path extrusionOk="0" h="1065" w="1038">
                    <a:moveTo>
                      <a:pt x="999" y="1"/>
                    </a:moveTo>
                    <a:cubicBezTo>
                      <a:pt x="995" y="1"/>
                      <a:pt x="991" y="2"/>
                      <a:pt x="987" y="3"/>
                    </a:cubicBezTo>
                    <a:cubicBezTo>
                      <a:pt x="524" y="160"/>
                      <a:pt x="142" y="556"/>
                      <a:pt x="5" y="1026"/>
                    </a:cubicBezTo>
                    <a:cubicBezTo>
                      <a:pt x="1" y="1048"/>
                      <a:pt x="22" y="1064"/>
                      <a:pt x="41" y="1064"/>
                    </a:cubicBezTo>
                    <a:cubicBezTo>
                      <a:pt x="51" y="1064"/>
                      <a:pt x="62" y="1059"/>
                      <a:pt x="67" y="1047"/>
                    </a:cubicBezTo>
                    <a:cubicBezTo>
                      <a:pt x="251" y="617"/>
                      <a:pt x="585" y="262"/>
                      <a:pt x="1008" y="58"/>
                    </a:cubicBezTo>
                    <a:cubicBezTo>
                      <a:pt x="1038" y="40"/>
                      <a:pt x="1025" y="1"/>
                      <a:pt x="999" y="1"/>
                    </a:cubicBezTo>
                    <a:close/>
                  </a:path>
                </a:pathLst>
              </a:custGeom>
              <a:solidFill>
                <a:srgbClr val="DA80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g2a22183f815_0_116"/>
              <p:cNvSpPr/>
              <p:nvPr/>
            </p:nvSpPr>
            <p:spPr>
              <a:xfrm>
                <a:off x="1394525" y="1979675"/>
                <a:ext cx="9800" cy="23900"/>
              </a:xfrm>
              <a:custGeom>
                <a:rect b="b" l="l" r="r" t="t"/>
                <a:pathLst>
                  <a:path extrusionOk="0" h="956" w="392">
                    <a:moveTo>
                      <a:pt x="46" y="0"/>
                    </a:moveTo>
                    <a:cubicBezTo>
                      <a:pt x="22" y="0"/>
                      <a:pt x="1" y="26"/>
                      <a:pt x="17" y="47"/>
                    </a:cubicBezTo>
                    <a:cubicBezTo>
                      <a:pt x="187" y="306"/>
                      <a:pt x="262" y="613"/>
                      <a:pt x="242" y="920"/>
                    </a:cubicBezTo>
                    <a:cubicBezTo>
                      <a:pt x="242" y="934"/>
                      <a:pt x="248" y="954"/>
                      <a:pt x="262" y="954"/>
                    </a:cubicBezTo>
                    <a:cubicBezTo>
                      <a:pt x="266" y="955"/>
                      <a:pt x="270" y="956"/>
                      <a:pt x="273" y="956"/>
                    </a:cubicBezTo>
                    <a:cubicBezTo>
                      <a:pt x="289" y="956"/>
                      <a:pt x="303" y="945"/>
                      <a:pt x="303" y="934"/>
                    </a:cubicBezTo>
                    <a:cubicBezTo>
                      <a:pt x="392" y="613"/>
                      <a:pt x="289" y="245"/>
                      <a:pt x="64" y="6"/>
                    </a:cubicBezTo>
                    <a:cubicBezTo>
                      <a:pt x="59" y="2"/>
                      <a:pt x="52" y="0"/>
                      <a:pt x="46" y="0"/>
                    </a:cubicBezTo>
                    <a:close/>
                  </a:path>
                </a:pathLst>
              </a:custGeom>
              <a:solidFill>
                <a:srgbClr val="DA80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g2a22183f815_0_116"/>
              <p:cNvSpPr/>
              <p:nvPr/>
            </p:nvSpPr>
            <p:spPr>
              <a:xfrm>
                <a:off x="1063875" y="1954725"/>
                <a:ext cx="41800" cy="58725"/>
              </a:xfrm>
              <a:custGeom>
                <a:rect b="b" l="l" r="r" t="t"/>
                <a:pathLst>
                  <a:path extrusionOk="0" h="2349" w="1672">
                    <a:moveTo>
                      <a:pt x="651" y="1"/>
                    </a:moveTo>
                    <a:cubicBezTo>
                      <a:pt x="536" y="1"/>
                      <a:pt x="423" y="33"/>
                      <a:pt x="335" y="104"/>
                    </a:cubicBezTo>
                    <a:cubicBezTo>
                      <a:pt x="232" y="186"/>
                      <a:pt x="178" y="316"/>
                      <a:pt x="144" y="438"/>
                    </a:cubicBezTo>
                    <a:cubicBezTo>
                      <a:pt x="0" y="950"/>
                      <a:pt x="198" y="1502"/>
                      <a:pt x="512" y="1932"/>
                    </a:cubicBezTo>
                    <a:cubicBezTo>
                      <a:pt x="635" y="2095"/>
                      <a:pt x="778" y="2245"/>
                      <a:pt x="969" y="2314"/>
                    </a:cubicBezTo>
                    <a:cubicBezTo>
                      <a:pt x="1035" y="2337"/>
                      <a:pt x="1105" y="2349"/>
                      <a:pt x="1175" y="2349"/>
                    </a:cubicBezTo>
                    <a:cubicBezTo>
                      <a:pt x="1363" y="2349"/>
                      <a:pt x="1550" y="2265"/>
                      <a:pt x="1664" y="2116"/>
                    </a:cubicBezTo>
                    <a:lnTo>
                      <a:pt x="1671" y="759"/>
                    </a:lnTo>
                    <a:cubicBezTo>
                      <a:pt x="1487" y="554"/>
                      <a:pt x="1153" y="172"/>
                      <a:pt x="955" y="77"/>
                    </a:cubicBezTo>
                    <a:cubicBezTo>
                      <a:pt x="864" y="28"/>
                      <a:pt x="757" y="1"/>
                      <a:pt x="651" y="1"/>
                    </a:cubicBezTo>
                    <a:close/>
                  </a:path>
                </a:pathLst>
              </a:custGeom>
              <a:solidFill>
                <a:srgbClr val="F9C29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g2a22183f815_0_116"/>
              <p:cNvSpPr/>
              <p:nvPr/>
            </p:nvSpPr>
            <p:spPr>
              <a:xfrm>
                <a:off x="1077950" y="1967500"/>
                <a:ext cx="25950" cy="26700"/>
              </a:xfrm>
              <a:custGeom>
                <a:rect b="b" l="l" r="r" t="t"/>
                <a:pathLst>
                  <a:path extrusionOk="0" h="1068" w="1038">
                    <a:moveTo>
                      <a:pt x="40" y="0"/>
                    </a:moveTo>
                    <a:cubicBezTo>
                      <a:pt x="13" y="0"/>
                      <a:pt x="0" y="45"/>
                      <a:pt x="31" y="57"/>
                    </a:cubicBezTo>
                    <a:cubicBezTo>
                      <a:pt x="453" y="261"/>
                      <a:pt x="788" y="616"/>
                      <a:pt x="972" y="1046"/>
                    </a:cubicBezTo>
                    <a:cubicBezTo>
                      <a:pt x="977" y="1061"/>
                      <a:pt x="988" y="1068"/>
                      <a:pt x="999" y="1068"/>
                    </a:cubicBezTo>
                    <a:cubicBezTo>
                      <a:pt x="1018" y="1068"/>
                      <a:pt x="1037" y="1050"/>
                      <a:pt x="1033" y="1025"/>
                    </a:cubicBezTo>
                    <a:cubicBezTo>
                      <a:pt x="897" y="561"/>
                      <a:pt x="515" y="159"/>
                      <a:pt x="51" y="2"/>
                    </a:cubicBezTo>
                    <a:cubicBezTo>
                      <a:pt x="47" y="1"/>
                      <a:pt x="44" y="0"/>
                      <a:pt x="40" y="0"/>
                    </a:cubicBezTo>
                    <a:close/>
                  </a:path>
                </a:pathLst>
              </a:custGeom>
              <a:solidFill>
                <a:srgbClr val="DA80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g2a22183f815_0_116"/>
              <p:cNvSpPr/>
              <p:nvPr/>
            </p:nvSpPr>
            <p:spPr>
              <a:xfrm>
                <a:off x="1086200" y="1979750"/>
                <a:ext cx="9775" cy="23950"/>
              </a:xfrm>
              <a:custGeom>
                <a:rect b="b" l="l" r="r" t="t"/>
                <a:pathLst>
                  <a:path extrusionOk="0" h="958" w="391">
                    <a:moveTo>
                      <a:pt x="351" y="0"/>
                    </a:moveTo>
                    <a:cubicBezTo>
                      <a:pt x="343" y="0"/>
                      <a:pt x="335" y="3"/>
                      <a:pt x="328" y="10"/>
                    </a:cubicBezTo>
                    <a:cubicBezTo>
                      <a:pt x="103" y="249"/>
                      <a:pt x="1" y="617"/>
                      <a:pt x="89" y="931"/>
                    </a:cubicBezTo>
                    <a:cubicBezTo>
                      <a:pt x="89" y="951"/>
                      <a:pt x="103" y="958"/>
                      <a:pt x="123" y="958"/>
                    </a:cubicBezTo>
                    <a:cubicBezTo>
                      <a:pt x="137" y="958"/>
                      <a:pt x="151" y="937"/>
                      <a:pt x="151" y="924"/>
                    </a:cubicBezTo>
                    <a:cubicBezTo>
                      <a:pt x="130" y="610"/>
                      <a:pt x="205" y="310"/>
                      <a:pt x="376" y="44"/>
                    </a:cubicBezTo>
                    <a:cubicBezTo>
                      <a:pt x="391" y="24"/>
                      <a:pt x="372" y="0"/>
                      <a:pt x="351" y="0"/>
                    </a:cubicBezTo>
                    <a:close/>
                  </a:path>
                </a:pathLst>
              </a:custGeom>
              <a:solidFill>
                <a:srgbClr val="DA80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g2a22183f815_0_116"/>
              <p:cNvSpPr/>
              <p:nvPr/>
            </p:nvSpPr>
            <p:spPr>
              <a:xfrm>
                <a:off x="1361000" y="2374625"/>
                <a:ext cx="29350" cy="308400"/>
              </a:xfrm>
              <a:custGeom>
                <a:rect b="b" l="l" r="r" t="t"/>
                <a:pathLst>
                  <a:path extrusionOk="0" h="12336" w="1174">
                    <a:moveTo>
                      <a:pt x="935" y="1"/>
                    </a:moveTo>
                    <a:cubicBezTo>
                      <a:pt x="771" y="2060"/>
                      <a:pt x="846" y="4126"/>
                      <a:pt x="689" y="6185"/>
                    </a:cubicBezTo>
                    <a:cubicBezTo>
                      <a:pt x="492" y="8238"/>
                      <a:pt x="144" y="10277"/>
                      <a:pt x="1" y="12336"/>
                    </a:cubicBezTo>
                    <a:cubicBezTo>
                      <a:pt x="423" y="10304"/>
                      <a:pt x="819" y="8272"/>
                      <a:pt x="1030" y="6213"/>
                    </a:cubicBezTo>
                    <a:cubicBezTo>
                      <a:pt x="1173" y="4140"/>
                      <a:pt x="1051" y="2067"/>
                      <a:pt x="935" y="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g2a22183f815_0_116"/>
              <p:cNvSpPr/>
              <p:nvPr/>
            </p:nvSpPr>
            <p:spPr>
              <a:xfrm>
                <a:off x="1081425" y="2374625"/>
                <a:ext cx="29350" cy="308400"/>
              </a:xfrm>
              <a:custGeom>
                <a:rect b="b" l="l" r="r" t="t"/>
                <a:pathLst>
                  <a:path extrusionOk="0" h="12336" w="1174">
                    <a:moveTo>
                      <a:pt x="239" y="1"/>
                    </a:moveTo>
                    <a:cubicBezTo>
                      <a:pt x="130" y="2067"/>
                      <a:pt x="1" y="4140"/>
                      <a:pt x="151" y="6213"/>
                    </a:cubicBezTo>
                    <a:cubicBezTo>
                      <a:pt x="355" y="8272"/>
                      <a:pt x="758" y="10304"/>
                      <a:pt x="1174" y="12336"/>
                    </a:cubicBezTo>
                    <a:cubicBezTo>
                      <a:pt x="1037" y="10277"/>
                      <a:pt x="689" y="8238"/>
                      <a:pt x="492" y="6185"/>
                    </a:cubicBezTo>
                    <a:cubicBezTo>
                      <a:pt x="335" y="4126"/>
                      <a:pt x="410" y="2060"/>
                      <a:pt x="239" y="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0" name="Google Shape;950;g2a22183f815_0_116"/>
            <p:cNvSpPr/>
            <p:nvPr/>
          </p:nvSpPr>
          <p:spPr>
            <a:xfrm>
              <a:off x="2194800" y="1263225"/>
              <a:ext cx="24300" cy="24300"/>
            </a:xfrm>
            <a:prstGeom prst="ellipse">
              <a:avLst/>
            </a:prstGeom>
            <a:solidFill>
              <a:srgbClr val="3C3C3B"/>
            </a:solidFill>
            <a:ln cap="flat" cmpd="sng" w="9525">
              <a:solidFill>
                <a:srgbClr val="3C3C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g2a22183f815_0_116"/>
            <p:cNvSpPr/>
            <p:nvPr/>
          </p:nvSpPr>
          <p:spPr>
            <a:xfrm>
              <a:off x="2421625" y="1256075"/>
              <a:ext cx="24300" cy="24300"/>
            </a:xfrm>
            <a:prstGeom prst="ellipse">
              <a:avLst/>
            </a:prstGeom>
            <a:solidFill>
              <a:srgbClr val="3C3C3B"/>
            </a:solidFill>
            <a:ln cap="flat" cmpd="sng" w="9525">
              <a:solidFill>
                <a:srgbClr val="3C3C3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a22183f815_0_182"/>
          <p:cNvSpPr txBox="1"/>
          <p:nvPr>
            <p:ph type="title"/>
          </p:nvPr>
        </p:nvSpPr>
        <p:spPr>
          <a:xfrm>
            <a:off x="2584975" y="539750"/>
            <a:ext cx="36960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배경</a:t>
            </a:r>
            <a:endParaRPr/>
          </a:p>
        </p:txBody>
      </p:sp>
      <p:sp>
        <p:nvSpPr>
          <p:cNvPr id="957" name="Google Shape;957;g2a22183f815_0_182"/>
          <p:cNvSpPr/>
          <p:nvPr/>
        </p:nvSpPr>
        <p:spPr>
          <a:xfrm>
            <a:off x="0" y="2810599"/>
            <a:ext cx="2806949" cy="2451440"/>
          </a:xfrm>
          <a:custGeom>
            <a:rect b="b" l="l" r="r" t="t"/>
            <a:pathLst>
              <a:path extrusionOk="0" h="82547" w="61475">
                <a:moveTo>
                  <a:pt x="0" y="0"/>
                </a:moveTo>
                <a:lnTo>
                  <a:pt x="0" y="82546"/>
                </a:lnTo>
                <a:lnTo>
                  <a:pt x="61475" y="82546"/>
                </a:lnTo>
                <a:cubicBezTo>
                  <a:pt x="56684" y="75062"/>
                  <a:pt x="53268" y="71065"/>
                  <a:pt x="40136" y="69968"/>
                </a:cubicBezTo>
                <a:cubicBezTo>
                  <a:pt x="38457" y="56451"/>
                  <a:pt x="28120" y="45529"/>
                  <a:pt x="17218" y="45529"/>
                </a:cubicBezTo>
                <a:cubicBezTo>
                  <a:pt x="16939" y="45529"/>
                  <a:pt x="16659" y="45536"/>
                  <a:pt x="16379" y="45551"/>
                </a:cubicBezTo>
                <a:cubicBezTo>
                  <a:pt x="15639" y="36790"/>
                  <a:pt x="14880" y="27923"/>
                  <a:pt x="12436" y="19653"/>
                </a:cubicBezTo>
                <a:cubicBezTo>
                  <a:pt x="9992" y="11392"/>
                  <a:pt x="7048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8" name="Google Shape;958;g2a22183f815_0_182"/>
          <p:cNvGrpSpPr/>
          <p:nvPr/>
        </p:nvGrpSpPr>
        <p:grpSpPr>
          <a:xfrm>
            <a:off x="7758955" y="3442624"/>
            <a:ext cx="775579" cy="1538772"/>
            <a:chOff x="5416000" y="2685050"/>
            <a:chExt cx="598025" cy="1186500"/>
          </a:xfrm>
        </p:grpSpPr>
        <p:sp>
          <p:nvSpPr>
            <p:cNvPr id="959" name="Google Shape;959;g2a22183f815_0_182"/>
            <p:cNvSpPr/>
            <p:nvPr/>
          </p:nvSpPr>
          <p:spPr>
            <a:xfrm>
              <a:off x="5483500" y="3801300"/>
              <a:ext cx="41275" cy="70250"/>
            </a:xfrm>
            <a:custGeom>
              <a:rect b="b" l="l" r="r" t="t"/>
              <a:pathLst>
                <a:path extrusionOk="0" h="2810" w="1651">
                  <a:moveTo>
                    <a:pt x="294" y="0"/>
                  </a:moveTo>
                  <a:cubicBezTo>
                    <a:pt x="130" y="0"/>
                    <a:pt x="0" y="130"/>
                    <a:pt x="0" y="294"/>
                  </a:cubicBezTo>
                  <a:lnTo>
                    <a:pt x="0" y="2523"/>
                  </a:lnTo>
                  <a:cubicBezTo>
                    <a:pt x="0" y="2680"/>
                    <a:pt x="137" y="2810"/>
                    <a:pt x="294" y="2810"/>
                  </a:cubicBezTo>
                  <a:lnTo>
                    <a:pt x="1357" y="2810"/>
                  </a:lnTo>
                  <a:cubicBezTo>
                    <a:pt x="1521" y="2810"/>
                    <a:pt x="1651" y="2680"/>
                    <a:pt x="1651" y="2517"/>
                  </a:cubicBezTo>
                  <a:lnTo>
                    <a:pt x="1651" y="294"/>
                  </a:lnTo>
                  <a:cubicBezTo>
                    <a:pt x="1651" y="130"/>
                    <a:pt x="1514" y="0"/>
                    <a:pt x="1357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0" name="Google Shape;960;g2a22183f815_0_182"/>
            <p:cNvGrpSpPr/>
            <p:nvPr/>
          </p:nvGrpSpPr>
          <p:grpSpPr>
            <a:xfrm>
              <a:off x="5416000" y="2685050"/>
              <a:ext cx="598025" cy="1186175"/>
              <a:chOff x="5416000" y="2685050"/>
              <a:chExt cx="598025" cy="1186175"/>
            </a:xfrm>
          </p:grpSpPr>
          <p:sp>
            <p:nvSpPr>
              <p:cNvPr id="961" name="Google Shape;961;g2a22183f815_0_182"/>
              <p:cNvSpPr/>
              <p:nvPr/>
            </p:nvSpPr>
            <p:spPr>
              <a:xfrm>
                <a:off x="5909325" y="3800950"/>
                <a:ext cx="41125" cy="70275"/>
              </a:xfrm>
              <a:custGeom>
                <a:rect b="b" l="l" r="r" t="t"/>
                <a:pathLst>
                  <a:path extrusionOk="0" h="2811" w="1645">
                    <a:moveTo>
                      <a:pt x="287" y="1"/>
                    </a:moveTo>
                    <a:cubicBezTo>
                      <a:pt x="130" y="1"/>
                      <a:pt x="1" y="130"/>
                      <a:pt x="1" y="294"/>
                    </a:cubicBezTo>
                    <a:lnTo>
                      <a:pt x="1" y="2524"/>
                    </a:lnTo>
                    <a:cubicBezTo>
                      <a:pt x="1" y="2681"/>
                      <a:pt x="130" y="2810"/>
                      <a:pt x="294" y="2810"/>
                    </a:cubicBezTo>
                    <a:lnTo>
                      <a:pt x="1351" y="2810"/>
                    </a:lnTo>
                    <a:cubicBezTo>
                      <a:pt x="1515" y="2810"/>
                      <a:pt x="1644" y="2681"/>
                      <a:pt x="1644" y="2517"/>
                    </a:cubicBezTo>
                    <a:lnTo>
                      <a:pt x="1644" y="294"/>
                    </a:lnTo>
                    <a:cubicBezTo>
                      <a:pt x="1644" y="130"/>
                      <a:pt x="1515" y="1"/>
                      <a:pt x="1351" y="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g2a22183f815_0_182"/>
              <p:cNvSpPr/>
              <p:nvPr/>
            </p:nvSpPr>
            <p:spPr>
              <a:xfrm>
                <a:off x="5606400" y="2710450"/>
                <a:ext cx="220625" cy="350000"/>
              </a:xfrm>
              <a:custGeom>
                <a:rect b="b" l="l" r="r" t="t"/>
                <a:pathLst>
                  <a:path extrusionOk="0" fill="none" h="14000" w="8825">
                    <a:moveTo>
                      <a:pt x="8824" y="13993"/>
                    </a:moveTo>
                    <a:lnTo>
                      <a:pt x="15" y="14000"/>
                    </a:lnTo>
                    <a:lnTo>
                      <a:pt x="1" y="14"/>
                    </a:lnTo>
                    <a:lnTo>
                      <a:pt x="881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681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g2a22183f815_0_182"/>
              <p:cNvSpPr/>
              <p:nvPr/>
            </p:nvSpPr>
            <p:spPr>
              <a:xfrm>
                <a:off x="5416000" y="2969750"/>
                <a:ext cx="598025" cy="860200"/>
              </a:xfrm>
              <a:custGeom>
                <a:rect b="b" l="l" r="r" t="t"/>
                <a:pathLst>
                  <a:path extrusionOk="0" h="34408" w="23921">
                    <a:moveTo>
                      <a:pt x="22168" y="0"/>
                    </a:moveTo>
                    <a:lnTo>
                      <a:pt x="1725" y="14"/>
                    </a:lnTo>
                    <a:cubicBezTo>
                      <a:pt x="771" y="14"/>
                      <a:pt x="0" y="791"/>
                      <a:pt x="0" y="1746"/>
                    </a:cubicBezTo>
                    <a:lnTo>
                      <a:pt x="28" y="32683"/>
                    </a:lnTo>
                    <a:cubicBezTo>
                      <a:pt x="28" y="33637"/>
                      <a:pt x="798" y="34408"/>
                      <a:pt x="1753" y="34408"/>
                    </a:cubicBezTo>
                    <a:lnTo>
                      <a:pt x="22196" y="34394"/>
                    </a:lnTo>
                    <a:cubicBezTo>
                      <a:pt x="23143" y="34394"/>
                      <a:pt x="23921" y="33617"/>
                      <a:pt x="23921" y="32662"/>
                    </a:cubicBezTo>
                    <a:lnTo>
                      <a:pt x="23893" y="1725"/>
                    </a:lnTo>
                    <a:cubicBezTo>
                      <a:pt x="23893" y="771"/>
                      <a:pt x="23116" y="0"/>
                      <a:pt x="221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g2a22183f815_0_182"/>
              <p:cNvSpPr/>
              <p:nvPr/>
            </p:nvSpPr>
            <p:spPr>
              <a:xfrm>
                <a:off x="5595150" y="2685050"/>
                <a:ext cx="246375" cy="73000"/>
              </a:xfrm>
              <a:custGeom>
                <a:rect b="b" l="l" r="r" t="t"/>
                <a:pathLst>
                  <a:path extrusionOk="0" h="2920" w="9855">
                    <a:moveTo>
                      <a:pt x="8865" y="21"/>
                    </a:moveTo>
                    <a:lnTo>
                      <a:pt x="983" y="28"/>
                    </a:lnTo>
                    <a:cubicBezTo>
                      <a:pt x="771" y="76"/>
                      <a:pt x="540" y="8"/>
                      <a:pt x="349" y="124"/>
                    </a:cubicBezTo>
                    <a:cubicBezTo>
                      <a:pt x="199" y="205"/>
                      <a:pt x="103" y="383"/>
                      <a:pt x="55" y="567"/>
                    </a:cubicBezTo>
                    <a:cubicBezTo>
                      <a:pt x="14" y="751"/>
                      <a:pt x="14" y="942"/>
                      <a:pt x="8" y="1133"/>
                    </a:cubicBezTo>
                    <a:cubicBezTo>
                      <a:pt x="8" y="1617"/>
                      <a:pt x="8" y="2101"/>
                      <a:pt x="1" y="2585"/>
                    </a:cubicBezTo>
                    <a:cubicBezTo>
                      <a:pt x="1" y="2640"/>
                      <a:pt x="1" y="2701"/>
                      <a:pt x="28" y="2742"/>
                    </a:cubicBezTo>
                    <a:cubicBezTo>
                      <a:pt x="55" y="2803"/>
                      <a:pt x="117" y="2824"/>
                      <a:pt x="178" y="2844"/>
                    </a:cubicBezTo>
                    <a:cubicBezTo>
                      <a:pt x="349" y="2892"/>
                      <a:pt x="519" y="2919"/>
                      <a:pt x="696" y="2919"/>
                    </a:cubicBezTo>
                    <a:cubicBezTo>
                      <a:pt x="833" y="2919"/>
                      <a:pt x="976" y="2899"/>
                      <a:pt x="1078" y="2790"/>
                    </a:cubicBezTo>
                    <a:cubicBezTo>
                      <a:pt x="1283" y="2571"/>
                      <a:pt x="1167" y="2162"/>
                      <a:pt x="1249" y="1849"/>
                    </a:cubicBezTo>
                    <a:lnTo>
                      <a:pt x="8606" y="1842"/>
                    </a:lnTo>
                    <a:lnTo>
                      <a:pt x="8606" y="1842"/>
                    </a:lnTo>
                    <a:cubicBezTo>
                      <a:pt x="8688" y="2156"/>
                      <a:pt x="8572" y="2565"/>
                      <a:pt x="8783" y="2783"/>
                    </a:cubicBezTo>
                    <a:cubicBezTo>
                      <a:pt x="8879" y="2892"/>
                      <a:pt x="9022" y="2912"/>
                      <a:pt x="9159" y="2912"/>
                    </a:cubicBezTo>
                    <a:cubicBezTo>
                      <a:pt x="9336" y="2912"/>
                      <a:pt x="9506" y="2885"/>
                      <a:pt x="9677" y="2837"/>
                    </a:cubicBezTo>
                    <a:cubicBezTo>
                      <a:pt x="9738" y="2817"/>
                      <a:pt x="9799" y="2796"/>
                      <a:pt x="9827" y="2735"/>
                    </a:cubicBezTo>
                    <a:cubicBezTo>
                      <a:pt x="9854" y="2687"/>
                      <a:pt x="9854" y="2633"/>
                      <a:pt x="9854" y="2578"/>
                    </a:cubicBezTo>
                    <a:cubicBezTo>
                      <a:pt x="9847" y="2094"/>
                      <a:pt x="9847" y="1610"/>
                      <a:pt x="9840" y="1126"/>
                    </a:cubicBezTo>
                    <a:cubicBezTo>
                      <a:pt x="9840" y="935"/>
                      <a:pt x="9840" y="737"/>
                      <a:pt x="9793" y="553"/>
                    </a:cubicBezTo>
                    <a:cubicBezTo>
                      <a:pt x="9752" y="369"/>
                      <a:pt x="9649" y="199"/>
                      <a:pt x="9506" y="110"/>
                    </a:cubicBezTo>
                    <a:cubicBezTo>
                      <a:pt x="9309" y="1"/>
                      <a:pt x="9077" y="69"/>
                      <a:pt x="88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g2a22183f815_0_182"/>
              <p:cNvSpPr/>
              <p:nvPr/>
            </p:nvSpPr>
            <p:spPr>
              <a:xfrm>
                <a:off x="5522200" y="3048325"/>
                <a:ext cx="378975" cy="40775"/>
              </a:xfrm>
              <a:custGeom>
                <a:rect b="b" l="l" r="r" t="t"/>
                <a:pathLst>
                  <a:path extrusionOk="0" h="1631" w="15159">
                    <a:moveTo>
                      <a:pt x="15152" y="1"/>
                    </a:moveTo>
                    <a:lnTo>
                      <a:pt x="0" y="48"/>
                    </a:lnTo>
                    <a:lnTo>
                      <a:pt x="7" y="1630"/>
                    </a:lnTo>
                    <a:lnTo>
                      <a:pt x="15159" y="1583"/>
                    </a:lnTo>
                    <a:lnTo>
                      <a:pt x="151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g2a22183f815_0_182"/>
              <p:cNvSpPr/>
              <p:nvPr/>
            </p:nvSpPr>
            <p:spPr>
              <a:xfrm>
                <a:off x="5547600" y="3177725"/>
                <a:ext cx="25" cy="579275"/>
              </a:xfrm>
              <a:custGeom>
                <a:rect b="b" l="l" r="r" t="t"/>
                <a:pathLst>
                  <a:path extrusionOk="0" fill="none" h="23171" w="1">
                    <a:moveTo>
                      <a:pt x="0" y="0"/>
                    </a:moveTo>
                    <a:lnTo>
                      <a:pt x="0" y="23171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681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g2a22183f815_0_182"/>
              <p:cNvSpPr/>
              <p:nvPr/>
            </p:nvSpPr>
            <p:spPr>
              <a:xfrm>
                <a:off x="5697950" y="3177725"/>
                <a:ext cx="25" cy="579275"/>
              </a:xfrm>
              <a:custGeom>
                <a:rect b="b" l="l" r="r" t="t"/>
                <a:pathLst>
                  <a:path extrusionOk="0" fill="none" h="23171" w="1">
                    <a:moveTo>
                      <a:pt x="1" y="0"/>
                    </a:moveTo>
                    <a:lnTo>
                      <a:pt x="1" y="23171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681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g2a22183f815_0_182"/>
              <p:cNvSpPr/>
              <p:nvPr/>
            </p:nvSpPr>
            <p:spPr>
              <a:xfrm>
                <a:off x="5864850" y="3177725"/>
                <a:ext cx="25" cy="579275"/>
              </a:xfrm>
              <a:custGeom>
                <a:rect b="b" l="l" r="r" t="t"/>
                <a:pathLst>
                  <a:path extrusionOk="0" fill="none" h="23171" w="1">
                    <a:moveTo>
                      <a:pt x="0" y="0"/>
                    </a:moveTo>
                    <a:lnTo>
                      <a:pt x="0" y="23171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681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g2a22183f815_0_182"/>
              <p:cNvSpPr/>
              <p:nvPr/>
            </p:nvSpPr>
            <p:spPr>
              <a:xfrm>
                <a:off x="5476500" y="3147675"/>
                <a:ext cx="445975" cy="639450"/>
              </a:xfrm>
              <a:custGeom>
                <a:rect b="b" l="l" r="r" t="t"/>
                <a:pathLst>
                  <a:path extrusionOk="0" h="25578" w="17839">
                    <a:moveTo>
                      <a:pt x="3167" y="1"/>
                    </a:moveTo>
                    <a:cubicBezTo>
                      <a:pt x="2355" y="1"/>
                      <a:pt x="1549" y="374"/>
                      <a:pt x="915" y="1277"/>
                    </a:cubicBezTo>
                    <a:cubicBezTo>
                      <a:pt x="144" y="2375"/>
                      <a:pt x="90" y="3807"/>
                      <a:pt x="69" y="5150"/>
                    </a:cubicBezTo>
                    <a:cubicBezTo>
                      <a:pt x="1" y="10742"/>
                      <a:pt x="171" y="16333"/>
                      <a:pt x="587" y="21911"/>
                    </a:cubicBezTo>
                    <a:cubicBezTo>
                      <a:pt x="662" y="22859"/>
                      <a:pt x="785" y="23909"/>
                      <a:pt x="1487" y="24557"/>
                    </a:cubicBezTo>
                    <a:cubicBezTo>
                      <a:pt x="2074" y="25082"/>
                      <a:pt x="2913" y="25204"/>
                      <a:pt x="3697" y="25286"/>
                    </a:cubicBezTo>
                    <a:cubicBezTo>
                      <a:pt x="5628" y="25480"/>
                      <a:pt x="7571" y="25578"/>
                      <a:pt x="9516" y="25578"/>
                    </a:cubicBezTo>
                    <a:cubicBezTo>
                      <a:pt x="10861" y="25578"/>
                      <a:pt x="12207" y="25531"/>
                      <a:pt x="13550" y="25436"/>
                    </a:cubicBezTo>
                    <a:cubicBezTo>
                      <a:pt x="14484" y="25375"/>
                      <a:pt x="15439" y="25279"/>
                      <a:pt x="16277" y="24857"/>
                    </a:cubicBezTo>
                    <a:cubicBezTo>
                      <a:pt x="17109" y="24434"/>
                      <a:pt x="17812" y="23616"/>
                      <a:pt x="17819" y="22681"/>
                    </a:cubicBezTo>
                    <a:cubicBezTo>
                      <a:pt x="17839" y="21004"/>
                      <a:pt x="15896" y="20104"/>
                      <a:pt x="14293" y="19613"/>
                    </a:cubicBezTo>
                    <a:cubicBezTo>
                      <a:pt x="12166" y="18965"/>
                      <a:pt x="9909" y="18215"/>
                      <a:pt x="8518" y="16483"/>
                    </a:cubicBezTo>
                    <a:cubicBezTo>
                      <a:pt x="7065" y="14683"/>
                      <a:pt x="6854" y="12201"/>
                      <a:pt x="6942" y="9896"/>
                    </a:cubicBezTo>
                    <a:cubicBezTo>
                      <a:pt x="7024" y="7585"/>
                      <a:pt x="7345" y="5232"/>
                      <a:pt x="6745" y="3002"/>
                    </a:cubicBezTo>
                    <a:cubicBezTo>
                      <a:pt x="6301" y="1368"/>
                      <a:pt x="4723" y="1"/>
                      <a:pt x="3167" y="1"/>
                    </a:cubicBezTo>
                    <a:close/>
                  </a:path>
                </a:pathLst>
              </a:custGeom>
              <a:solidFill>
                <a:srgbClr val="FFFFFF">
                  <a:alpha val="1058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70" name="Google Shape;970;g2a22183f815_0_182"/>
          <p:cNvGrpSpPr/>
          <p:nvPr/>
        </p:nvGrpSpPr>
        <p:grpSpPr>
          <a:xfrm>
            <a:off x="6895820" y="4546075"/>
            <a:ext cx="1121370" cy="435322"/>
            <a:chOff x="1406775" y="3622850"/>
            <a:chExt cx="1423600" cy="552650"/>
          </a:xfrm>
        </p:grpSpPr>
        <p:sp>
          <p:nvSpPr>
            <p:cNvPr id="971" name="Google Shape;971;g2a22183f815_0_182"/>
            <p:cNvSpPr/>
            <p:nvPr/>
          </p:nvSpPr>
          <p:spPr>
            <a:xfrm>
              <a:off x="1522700" y="3940525"/>
              <a:ext cx="1210550" cy="234975"/>
            </a:xfrm>
            <a:custGeom>
              <a:rect b="b" l="l" r="r" t="t"/>
              <a:pathLst>
                <a:path extrusionOk="0" h="9399" w="48422">
                  <a:moveTo>
                    <a:pt x="0" y="0"/>
                  </a:moveTo>
                  <a:lnTo>
                    <a:pt x="0" y="9399"/>
                  </a:lnTo>
                  <a:lnTo>
                    <a:pt x="48422" y="9399"/>
                  </a:lnTo>
                  <a:lnTo>
                    <a:pt x="48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g2a22183f815_0_182"/>
            <p:cNvSpPr/>
            <p:nvPr/>
          </p:nvSpPr>
          <p:spPr>
            <a:xfrm>
              <a:off x="1698125" y="3997525"/>
              <a:ext cx="860950" cy="120225"/>
            </a:xfrm>
            <a:custGeom>
              <a:rect b="b" l="l" r="r" t="t"/>
              <a:pathLst>
                <a:path extrusionOk="0" h="4809" w="34438">
                  <a:moveTo>
                    <a:pt x="19823" y="16"/>
                  </a:moveTo>
                  <a:cubicBezTo>
                    <a:pt x="14370" y="16"/>
                    <a:pt x="8916" y="300"/>
                    <a:pt x="3485" y="853"/>
                  </a:cubicBezTo>
                  <a:cubicBezTo>
                    <a:pt x="2382" y="978"/>
                    <a:pt x="1204" y="1154"/>
                    <a:pt x="427" y="1956"/>
                  </a:cubicBezTo>
                  <a:cubicBezTo>
                    <a:pt x="201" y="2206"/>
                    <a:pt x="1" y="2532"/>
                    <a:pt x="26" y="2883"/>
                  </a:cubicBezTo>
                  <a:cubicBezTo>
                    <a:pt x="76" y="3560"/>
                    <a:pt x="853" y="3911"/>
                    <a:pt x="1530" y="4086"/>
                  </a:cubicBezTo>
                  <a:cubicBezTo>
                    <a:pt x="4111" y="4738"/>
                    <a:pt x="6818" y="4788"/>
                    <a:pt x="9500" y="4788"/>
                  </a:cubicBezTo>
                  <a:cubicBezTo>
                    <a:pt x="11269" y="4802"/>
                    <a:pt x="13040" y="4809"/>
                    <a:pt x="14812" y="4809"/>
                  </a:cubicBezTo>
                  <a:cubicBezTo>
                    <a:pt x="19091" y="4809"/>
                    <a:pt x="23374" y="4773"/>
                    <a:pt x="27645" y="4738"/>
                  </a:cubicBezTo>
                  <a:cubicBezTo>
                    <a:pt x="28898" y="4738"/>
                    <a:pt x="30126" y="4738"/>
                    <a:pt x="31379" y="4587"/>
                  </a:cubicBezTo>
                  <a:cubicBezTo>
                    <a:pt x="32081" y="4487"/>
                    <a:pt x="32833" y="4337"/>
                    <a:pt x="33410" y="3936"/>
                  </a:cubicBezTo>
                  <a:cubicBezTo>
                    <a:pt x="34011" y="3535"/>
                    <a:pt x="34437" y="2808"/>
                    <a:pt x="34312" y="2106"/>
                  </a:cubicBezTo>
                  <a:cubicBezTo>
                    <a:pt x="33961" y="1"/>
                    <a:pt x="29299" y="302"/>
                    <a:pt x="27921" y="226"/>
                  </a:cubicBezTo>
                  <a:cubicBezTo>
                    <a:pt x="25224" y="85"/>
                    <a:pt x="22524" y="16"/>
                    <a:pt x="19823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g2a22183f815_0_182"/>
            <p:cNvSpPr/>
            <p:nvPr/>
          </p:nvSpPr>
          <p:spPr>
            <a:xfrm>
              <a:off x="2683100" y="3957425"/>
              <a:ext cx="25" cy="201150"/>
            </a:xfrm>
            <a:custGeom>
              <a:rect b="b" l="l" r="r" t="t"/>
              <a:pathLst>
                <a:path extrusionOk="0" fill="none" h="8046" w="1">
                  <a:moveTo>
                    <a:pt x="1" y="1"/>
                  </a:moveTo>
                  <a:lnTo>
                    <a:pt x="1" y="8046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g2a22183f815_0_182"/>
            <p:cNvSpPr/>
            <p:nvPr/>
          </p:nvSpPr>
          <p:spPr>
            <a:xfrm>
              <a:off x="2631725" y="3956175"/>
              <a:ext cx="25" cy="203675"/>
            </a:xfrm>
            <a:custGeom>
              <a:rect b="b" l="l" r="r" t="t"/>
              <a:pathLst>
                <a:path extrusionOk="0" fill="none" h="8147" w="1">
                  <a:moveTo>
                    <a:pt x="0" y="1"/>
                  </a:moveTo>
                  <a:lnTo>
                    <a:pt x="0" y="8146"/>
                  </a:lnTo>
                </a:path>
              </a:pathLst>
            </a:custGeom>
            <a:noFill/>
            <a:ln cap="flat" cmpd="sng" w="11900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g2a22183f815_0_182"/>
            <p:cNvSpPr/>
            <p:nvPr/>
          </p:nvSpPr>
          <p:spPr>
            <a:xfrm>
              <a:off x="1619825" y="3956800"/>
              <a:ext cx="25" cy="201775"/>
            </a:xfrm>
            <a:custGeom>
              <a:rect b="b" l="l" r="r" t="t"/>
              <a:pathLst>
                <a:path extrusionOk="0" fill="none" h="8071" w="1">
                  <a:moveTo>
                    <a:pt x="0" y="1"/>
                  </a:moveTo>
                  <a:lnTo>
                    <a:pt x="0" y="8071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g2a22183f815_0_182"/>
            <p:cNvSpPr/>
            <p:nvPr/>
          </p:nvSpPr>
          <p:spPr>
            <a:xfrm>
              <a:off x="1569050" y="3956175"/>
              <a:ext cx="25" cy="203675"/>
            </a:xfrm>
            <a:custGeom>
              <a:rect b="b" l="l" r="r" t="t"/>
              <a:pathLst>
                <a:path extrusionOk="0" fill="none" h="8147" w="1">
                  <a:moveTo>
                    <a:pt x="1" y="1"/>
                  </a:moveTo>
                  <a:lnTo>
                    <a:pt x="1" y="8146"/>
                  </a:lnTo>
                </a:path>
              </a:pathLst>
            </a:custGeom>
            <a:noFill/>
            <a:ln cap="flat" cmpd="sng" w="11900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g2a22183f815_0_182"/>
            <p:cNvSpPr/>
            <p:nvPr/>
          </p:nvSpPr>
          <p:spPr>
            <a:xfrm>
              <a:off x="1406775" y="3783875"/>
              <a:ext cx="1209925" cy="159800"/>
            </a:xfrm>
            <a:custGeom>
              <a:rect b="b" l="l" r="r" t="t"/>
              <a:pathLst>
                <a:path extrusionOk="0" h="6392" w="48397">
                  <a:moveTo>
                    <a:pt x="1" y="0"/>
                  </a:moveTo>
                  <a:lnTo>
                    <a:pt x="1" y="6391"/>
                  </a:lnTo>
                  <a:lnTo>
                    <a:pt x="48397" y="6391"/>
                  </a:lnTo>
                  <a:lnTo>
                    <a:pt x="483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g2a22183f815_0_182"/>
            <p:cNvSpPr/>
            <p:nvPr/>
          </p:nvSpPr>
          <p:spPr>
            <a:xfrm>
              <a:off x="2566550" y="3795150"/>
              <a:ext cx="25" cy="137250"/>
            </a:xfrm>
            <a:custGeom>
              <a:rect b="b" l="l" r="r" t="t"/>
              <a:pathLst>
                <a:path extrusionOk="0" fill="none" h="5490" w="1">
                  <a:moveTo>
                    <a:pt x="1" y="0"/>
                  </a:moveTo>
                  <a:lnTo>
                    <a:pt x="1" y="5489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g2a22183f815_0_182"/>
            <p:cNvSpPr/>
            <p:nvPr/>
          </p:nvSpPr>
          <p:spPr>
            <a:xfrm>
              <a:off x="2515800" y="3794525"/>
              <a:ext cx="25" cy="139125"/>
            </a:xfrm>
            <a:custGeom>
              <a:rect b="b" l="l" r="r" t="t"/>
              <a:pathLst>
                <a:path extrusionOk="0" fill="none" h="5565" w="1">
                  <a:moveTo>
                    <a:pt x="1" y="0"/>
                  </a:moveTo>
                  <a:lnTo>
                    <a:pt x="1" y="5564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g2a22183f815_0_182"/>
            <p:cNvSpPr/>
            <p:nvPr/>
          </p:nvSpPr>
          <p:spPr>
            <a:xfrm>
              <a:off x="1503900" y="3794525"/>
              <a:ext cx="25" cy="137875"/>
            </a:xfrm>
            <a:custGeom>
              <a:rect b="b" l="l" r="r" t="t"/>
              <a:pathLst>
                <a:path extrusionOk="0" fill="none" h="5515" w="1">
                  <a:moveTo>
                    <a:pt x="0" y="0"/>
                  </a:moveTo>
                  <a:lnTo>
                    <a:pt x="0" y="5514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g2a22183f815_0_182"/>
            <p:cNvSpPr/>
            <p:nvPr/>
          </p:nvSpPr>
          <p:spPr>
            <a:xfrm>
              <a:off x="1453150" y="3793900"/>
              <a:ext cx="25" cy="139750"/>
            </a:xfrm>
            <a:custGeom>
              <a:rect b="b" l="l" r="r" t="t"/>
              <a:pathLst>
                <a:path extrusionOk="0" fill="none" h="5590" w="1">
                  <a:moveTo>
                    <a:pt x="0" y="0"/>
                  </a:moveTo>
                  <a:lnTo>
                    <a:pt x="0" y="5589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g2a22183f815_0_182"/>
            <p:cNvSpPr/>
            <p:nvPr/>
          </p:nvSpPr>
          <p:spPr>
            <a:xfrm>
              <a:off x="1622950" y="3811525"/>
              <a:ext cx="780725" cy="104875"/>
            </a:xfrm>
            <a:custGeom>
              <a:rect b="b" l="l" r="r" t="t"/>
              <a:pathLst>
                <a:path extrusionOk="0" h="4195" w="31229">
                  <a:moveTo>
                    <a:pt x="11896" y="1"/>
                  </a:moveTo>
                  <a:cubicBezTo>
                    <a:pt x="9890" y="1"/>
                    <a:pt x="7888" y="33"/>
                    <a:pt x="5890" y="97"/>
                  </a:cubicBezTo>
                  <a:cubicBezTo>
                    <a:pt x="4386" y="147"/>
                    <a:pt x="2883" y="223"/>
                    <a:pt x="1454" y="674"/>
                  </a:cubicBezTo>
                  <a:cubicBezTo>
                    <a:pt x="827" y="874"/>
                    <a:pt x="176" y="1250"/>
                    <a:pt x="50" y="1877"/>
                  </a:cubicBezTo>
                  <a:cubicBezTo>
                    <a:pt x="0" y="2178"/>
                    <a:pt x="76" y="2478"/>
                    <a:pt x="251" y="2729"/>
                  </a:cubicBezTo>
                  <a:cubicBezTo>
                    <a:pt x="752" y="3506"/>
                    <a:pt x="1830" y="3631"/>
                    <a:pt x="2757" y="3656"/>
                  </a:cubicBezTo>
                  <a:cubicBezTo>
                    <a:pt x="9975" y="3932"/>
                    <a:pt x="17193" y="4107"/>
                    <a:pt x="24411" y="4183"/>
                  </a:cubicBezTo>
                  <a:cubicBezTo>
                    <a:pt x="24704" y="4187"/>
                    <a:pt x="25056" y="4195"/>
                    <a:pt x="25441" y="4195"/>
                  </a:cubicBezTo>
                  <a:cubicBezTo>
                    <a:pt x="27296" y="4195"/>
                    <a:pt x="29929" y="4009"/>
                    <a:pt x="30552" y="2328"/>
                  </a:cubicBezTo>
                  <a:cubicBezTo>
                    <a:pt x="31229" y="574"/>
                    <a:pt x="27970" y="649"/>
                    <a:pt x="27018" y="574"/>
                  </a:cubicBezTo>
                  <a:cubicBezTo>
                    <a:pt x="24662" y="398"/>
                    <a:pt x="22281" y="248"/>
                    <a:pt x="19925" y="173"/>
                  </a:cubicBezTo>
                  <a:cubicBezTo>
                    <a:pt x="17247" y="58"/>
                    <a:pt x="14569" y="1"/>
                    <a:pt x="11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g2a22183f815_0_182"/>
            <p:cNvSpPr/>
            <p:nvPr/>
          </p:nvSpPr>
          <p:spPr>
            <a:xfrm>
              <a:off x="1619825" y="3622850"/>
              <a:ext cx="1210550" cy="160425"/>
            </a:xfrm>
            <a:custGeom>
              <a:rect b="b" l="l" r="r" t="t"/>
              <a:pathLst>
                <a:path extrusionOk="0" h="6417" w="48422">
                  <a:moveTo>
                    <a:pt x="0" y="0"/>
                  </a:moveTo>
                  <a:lnTo>
                    <a:pt x="0" y="6416"/>
                  </a:lnTo>
                  <a:lnTo>
                    <a:pt x="48421" y="6416"/>
                  </a:lnTo>
                  <a:lnTo>
                    <a:pt x="48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g2a22183f815_0_182"/>
            <p:cNvSpPr/>
            <p:nvPr/>
          </p:nvSpPr>
          <p:spPr>
            <a:xfrm>
              <a:off x="2780225" y="3634125"/>
              <a:ext cx="25" cy="137875"/>
            </a:xfrm>
            <a:custGeom>
              <a:rect b="b" l="l" r="r" t="t"/>
              <a:pathLst>
                <a:path extrusionOk="0" fill="none" h="5515" w="1">
                  <a:moveTo>
                    <a:pt x="0" y="0"/>
                  </a:moveTo>
                  <a:lnTo>
                    <a:pt x="0" y="5514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g2a22183f815_0_182"/>
            <p:cNvSpPr/>
            <p:nvPr/>
          </p:nvSpPr>
          <p:spPr>
            <a:xfrm>
              <a:off x="2729475" y="3633500"/>
              <a:ext cx="25" cy="139125"/>
            </a:xfrm>
            <a:custGeom>
              <a:rect b="b" l="l" r="r" t="t"/>
              <a:pathLst>
                <a:path extrusionOk="0" fill="none" h="5565" w="1">
                  <a:moveTo>
                    <a:pt x="0" y="0"/>
                  </a:moveTo>
                  <a:lnTo>
                    <a:pt x="0" y="5564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g2a22183f815_0_182"/>
            <p:cNvSpPr/>
            <p:nvPr/>
          </p:nvSpPr>
          <p:spPr>
            <a:xfrm>
              <a:off x="1716925" y="3634125"/>
              <a:ext cx="25" cy="137875"/>
            </a:xfrm>
            <a:custGeom>
              <a:rect b="b" l="l" r="r" t="t"/>
              <a:pathLst>
                <a:path extrusionOk="0" fill="none" h="5515" w="1">
                  <a:moveTo>
                    <a:pt x="1" y="0"/>
                  </a:moveTo>
                  <a:lnTo>
                    <a:pt x="1" y="5514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g2a22183f815_0_182"/>
            <p:cNvSpPr/>
            <p:nvPr/>
          </p:nvSpPr>
          <p:spPr>
            <a:xfrm>
              <a:off x="1666175" y="3633500"/>
              <a:ext cx="25" cy="139125"/>
            </a:xfrm>
            <a:custGeom>
              <a:rect b="b" l="l" r="r" t="t"/>
              <a:pathLst>
                <a:path extrusionOk="0" fill="none" h="5565" w="1">
                  <a:moveTo>
                    <a:pt x="1" y="0"/>
                  </a:moveTo>
                  <a:lnTo>
                    <a:pt x="1" y="5564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g2a22183f815_0_182"/>
            <p:cNvSpPr/>
            <p:nvPr/>
          </p:nvSpPr>
          <p:spPr>
            <a:xfrm>
              <a:off x="1836600" y="3651075"/>
              <a:ext cx="780100" cy="104700"/>
            </a:xfrm>
            <a:custGeom>
              <a:rect b="b" l="l" r="r" t="t"/>
              <a:pathLst>
                <a:path extrusionOk="0" h="4188" w="31204">
                  <a:moveTo>
                    <a:pt x="12086" y="1"/>
                  </a:moveTo>
                  <a:cubicBezTo>
                    <a:pt x="10014" y="1"/>
                    <a:pt x="7940" y="33"/>
                    <a:pt x="5865" y="99"/>
                  </a:cubicBezTo>
                  <a:cubicBezTo>
                    <a:pt x="4387" y="149"/>
                    <a:pt x="2858" y="225"/>
                    <a:pt x="1429" y="676"/>
                  </a:cubicBezTo>
                  <a:cubicBezTo>
                    <a:pt x="828" y="876"/>
                    <a:pt x="151" y="1227"/>
                    <a:pt x="51" y="1879"/>
                  </a:cubicBezTo>
                  <a:cubicBezTo>
                    <a:pt x="1" y="2154"/>
                    <a:pt x="76" y="2455"/>
                    <a:pt x="226" y="2706"/>
                  </a:cubicBezTo>
                  <a:cubicBezTo>
                    <a:pt x="728" y="3508"/>
                    <a:pt x="1805" y="3633"/>
                    <a:pt x="2758" y="3658"/>
                  </a:cubicBezTo>
                  <a:cubicBezTo>
                    <a:pt x="9976" y="3934"/>
                    <a:pt x="17194" y="4109"/>
                    <a:pt x="24412" y="4185"/>
                  </a:cubicBezTo>
                  <a:cubicBezTo>
                    <a:pt x="24634" y="4185"/>
                    <a:pt x="24890" y="4187"/>
                    <a:pt x="25168" y="4187"/>
                  </a:cubicBezTo>
                  <a:cubicBezTo>
                    <a:pt x="27022" y="4187"/>
                    <a:pt x="29877" y="4073"/>
                    <a:pt x="30552" y="2330"/>
                  </a:cubicBezTo>
                  <a:cubicBezTo>
                    <a:pt x="31204" y="550"/>
                    <a:pt x="27971" y="651"/>
                    <a:pt x="27018" y="575"/>
                  </a:cubicBezTo>
                  <a:cubicBezTo>
                    <a:pt x="24637" y="400"/>
                    <a:pt x="22282" y="250"/>
                    <a:pt x="19901" y="149"/>
                  </a:cubicBezTo>
                  <a:cubicBezTo>
                    <a:pt x="17302" y="52"/>
                    <a:pt x="14696" y="1"/>
                    <a:pt x="12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89" name="Google Shape;989;g2a22183f815_0_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449488"/>
            <a:ext cx="609600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a2e5bf201e_0_1014"/>
          <p:cNvSpPr txBox="1"/>
          <p:nvPr>
            <p:ph type="title"/>
          </p:nvPr>
        </p:nvSpPr>
        <p:spPr>
          <a:xfrm>
            <a:off x="4062825" y="1064150"/>
            <a:ext cx="42486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콘텐츠 투어리즘?</a:t>
            </a:r>
            <a:endParaRPr/>
          </a:p>
        </p:txBody>
      </p:sp>
      <p:sp>
        <p:nvSpPr>
          <p:cNvPr id="995" name="Google Shape;995;g2a2e5bf201e_0_1014"/>
          <p:cNvSpPr txBox="1"/>
          <p:nvPr>
            <p:ph idx="1" type="subTitle"/>
          </p:nvPr>
        </p:nvSpPr>
        <p:spPr>
          <a:xfrm>
            <a:off x="4062825" y="1977300"/>
            <a:ext cx="42486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500"/>
              <a:t>성지 : 각 종교에서 신성시하는 도시 또는 지역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500"/>
              <a:t>순례 : 종교적 의무, 신앙 고취의 목적의 여행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500"/>
              <a:t>=&gt;</a:t>
            </a:r>
            <a:r>
              <a:rPr b="1" lang="en" sz="1500"/>
              <a:t>성지에 대한 순례의 행위</a:t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n" sz="1500"/>
              <a:t>현대 </a:t>
            </a:r>
            <a:r>
              <a:rPr lang="en" sz="1500"/>
              <a:t>: 행위의 범위가 </a:t>
            </a:r>
            <a:r>
              <a:rPr b="1" lang="en" sz="1500"/>
              <a:t>대중문화로 확대!</a:t>
            </a:r>
            <a:endParaRPr b="1" sz="1500"/>
          </a:p>
        </p:txBody>
      </p:sp>
      <p:sp>
        <p:nvSpPr>
          <p:cNvPr id="996" name="Google Shape;996;g2a2e5bf201e_0_1014"/>
          <p:cNvSpPr/>
          <p:nvPr/>
        </p:nvSpPr>
        <p:spPr>
          <a:xfrm>
            <a:off x="0" y="2810599"/>
            <a:ext cx="2806949" cy="2451440"/>
          </a:xfrm>
          <a:custGeom>
            <a:rect b="b" l="l" r="r" t="t"/>
            <a:pathLst>
              <a:path extrusionOk="0" h="82547" w="61475">
                <a:moveTo>
                  <a:pt x="0" y="0"/>
                </a:moveTo>
                <a:lnTo>
                  <a:pt x="0" y="82546"/>
                </a:lnTo>
                <a:lnTo>
                  <a:pt x="61475" y="82546"/>
                </a:lnTo>
                <a:cubicBezTo>
                  <a:pt x="56684" y="75062"/>
                  <a:pt x="53268" y="71065"/>
                  <a:pt x="40136" y="69968"/>
                </a:cubicBezTo>
                <a:cubicBezTo>
                  <a:pt x="38457" y="56451"/>
                  <a:pt x="28120" y="45529"/>
                  <a:pt x="17218" y="45529"/>
                </a:cubicBezTo>
                <a:cubicBezTo>
                  <a:pt x="16939" y="45529"/>
                  <a:pt x="16659" y="45536"/>
                  <a:pt x="16379" y="45551"/>
                </a:cubicBezTo>
                <a:cubicBezTo>
                  <a:pt x="15639" y="36790"/>
                  <a:pt x="14880" y="27923"/>
                  <a:pt x="12436" y="19653"/>
                </a:cubicBezTo>
                <a:cubicBezTo>
                  <a:pt x="9992" y="11392"/>
                  <a:pt x="7048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7" name="Google Shape;997;g2a2e5bf201e_0_1014"/>
          <p:cNvGrpSpPr/>
          <p:nvPr/>
        </p:nvGrpSpPr>
        <p:grpSpPr>
          <a:xfrm>
            <a:off x="7758955" y="3442624"/>
            <a:ext cx="775579" cy="1538772"/>
            <a:chOff x="5416000" y="2685050"/>
            <a:chExt cx="598025" cy="1186500"/>
          </a:xfrm>
        </p:grpSpPr>
        <p:sp>
          <p:nvSpPr>
            <p:cNvPr id="998" name="Google Shape;998;g2a2e5bf201e_0_1014"/>
            <p:cNvSpPr/>
            <p:nvPr/>
          </p:nvSpPr>
          <p:spPr>
            <a:xfrm>
              <a:off x="5483500" y="3801300"/>
              <a:ext cx="41275" cy="70250"/>
            </a:xfrm>
            <a:custGeom>
              <a:rect b="b" l="l" r="r" t="t"/>
              <a:pathLst>
                <a:path extrusionOk="0" h="2810" w="1651">
                  <a:moveTo>
                    <a:pt x="294" y="0"/>
                  </a:moveTo>
                  <a:cubicBezTo>
                    <a:pt x="130" y="0"/>
                    <a:pt x="0" y="130"/>
                    <a:pt x="0" y="294"/>
                  </a:cubicBezTo>
                  <a:lnTo>
                    <a:pt x="0" y="2523"/>
                  </a:lnTo>
                  <a:cubicBezTo>
                    <a:pt x="0" y="2680"/>
                    <a:pt x="137" y="2810"/>
                    <a:pt x="294" y="2810"/>
                  </a:cubicBezTo>
                  <a:lnTo>
                    <a:pt x="1357" y="2810"/>
                  </a:lnTo>
                  <a:cubicBezTo>
                    <a:pt x="1521" y="2810"/>
                    <a:pt x="1651" y="2680"/>
                    <a:pt x="1651" y="2517"/>
                  </a:cubicBezTo>
                  <a:lnTo>
                    <a:pt x="1651" y="294"/>
                  </a:lnTo>
                  <a:cubicBezTo>
                    <a:pt x="1651" y="130"/>
                    <a:pt x="1514" y="0"/>
                    <a:pt x="1357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99" name="Google Shape;999;g2a2e5bf201e_0_1014"/>
            <p:cNvGrpSpPr/>
            <p:nvPr/>
          </p:nvGrpSpPr>
          <p:grpSpPr>
            <a:xfrm>
              <a:off x="5416000" y="2685050"/>
              <a:ext cx="598025" cy="1186175"/>
              <a:chOff x="5416000" y="2685050"/>
              <a:chExt cx="598025" cy="1186175"/>
            </a:xfrm>
          </p:grpSpPr>
          <p:sp>
            <p:nvSpPr>
              <p:cNvPr id="1000" name="Google Shape;1000;g2a2e5bf201e_0_1014"/>
              <p:cNvSpPr/>
              <p:nvPr/>
            </p:nvSpPr>
            <p:spPr>
              <a:xfrm>
                <a:off x="5909325" y="3800950"/>
                <a:ext cx="41125" cy="70275"/>
              </a:xfrm>
              <a:custGeom>
                <a:rect b="b" l="l" r="r" t="t"/>
                <a:pathLst>
                  <a:path extrusionOk="0" h="2811" w="1645">
                    <a:moveTo>
                      <a:pt x="287" y="1"/>
                    </a:moveTo>
                    <a:cubicBezTo>
                      <a:pt x="130" y="1"/>
                      <a:pt x="1" y="130"/>
                      <a:pt x="1" y="294"/>
                    </a:cubicBezTo>
                    <a:lnTo>
                      <a:pt x="1" y="2524"/>
                    </a:lnTo>
                    <a:cubicBezTo>
                      <a:pt x="1" y="2681"/>
                      <a:pt x="130" y="2810"/>
                      <a:pt x="294" y="2810"/>
                    </a:cubicBezTo>
                    <a:lnTo>
                      <a:pt x="1351" y="2810"/>
                    </a:lnTo>
                    <a:cubicBezTo>
                      <a:pt x="1515" y="2810"/>
                      <a:pt x="1644" y="2681"/>
                      <a:pt x="1644" y="2517"/>
                    </a:cubicBezTo>
                    <a:lnTo>
                      <a:pt x="1644" y="294"/>
                    </a:lnTo>
                    <a:cubicBezTo>
                      <a:pt x="1644" y="130"/>
                      <a:pt x="1515" y="1"/>
                      <a:pt x="1351" y="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g2a2e5bf201e_0_1014"/>
              <p:cNvSpPr/>
              <p:nvPr/>
            </p:nvSpPr>
            <p:spPr>
              <a:xfrm>
                <a:off x="5606400" y="2710450"/>
                <a:ext cx="220625" cy="350000"/>
              </a:xfrm>
              <a:custGeom>
                <a:rect b="b" l="l" r="r" t="t"/>
                <a:pathLst>
                  <a:path extrusionOk="0" fill="none" h="14000" w="8825">
                    <a:moveTo>
                      <a:pt x="8824" y="13993"/>
                    </a:moveTo>
                    <a:lnTo>
                      <a:pt x="15" y="14000"/>
                    </a:lnTo>
                    <a:lnTo>
                      <a:pt x="1" y="14"/>
                    </a:lnTo>
                    <a:lnTo>
                      <a:pt x="881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681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g2a2e5bf201e_0_1014"/>
              <p:cNvSpPr/>
              <p:nvPr/>
            </p:nvSpPr>
            <p:spPr>
              <a:xfrm>
                <a:off x="5416000" y="2969750"/>
                <a:ext cx="598025" cy="860200"/>
              </a:xfrm>
              <a:custGeom>
                <a:rect b="b" l="l" r="r" t="t"/>
                <a:pathLst>
                  <a:path extrusionOk="0" h="34408" w="23921">
                    <a:moveTo>
                      <a:pt x="22168" y="0"/>
                    </a:moveTo>
                    <a:lnTo>
                      <a:pt x="1725" y="14"/>
                    </a:lnTo>
                    <a:cubicBezTo>
                      <a:pt x="771" y="14"/>
                      <a:pt x="0" y="791"/>
                      <a:pt x="0" y="1746"/>
                    </a:cubicBezTo>
                    <a:lnTo>
                      <a:pt x="28" y="32683"/>
                    </a:lnTo>
                    <a:cubicBezTo>
                      <a:pt x="28" y="33637"/>
                      <a:pt x="798" y="34408"/>
                      <a:pt x="1753" y="34408"/>
                    </a:cubicBezTo>
                    <a:lnTo>
                      <a:pt x="22196" y="34394"/>
                    </a:lnTo>
                    <a:cubicBezTo>
                      <a:pt x="23143" y="34394"/>
                      <a:pt x="23921" y="33617"/>
                      <a:pt x="23921" y="32662"/>
                    </a:cubicBezTo>
                    <a:lnTo>
                      <a:pt x="23893" y="1725"/>
                    </a:lnTo>
                    <a:cubicBezTo>
                      <a:pt x="23893" y="771"/>
                      <a:pt x="23116" y="0"/>
                      <a:pt x="221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g2a2e5bf201e_0_1014"/>
              <p:cNvSpPr/>
              <p:nvPr/>
            </p:nvSpPr>
            <p:spPr>
              <a:xfrm>
                <a:off x="5595150" y="2685050"/>
                <a:ext cx="246375" cy="73000"/>
              </a:xfrm>
              <a:custGeom>
                <a:rect b="b" l="l" r="r" t="t"/>
                <a:pathLst>
                  <a:path extrusionOk="0" h="2920" w="9855">
                    <a:moveTo>
                      <a:pt x="8865" y="21"/>
                    </a:moveTo>
                    <a:lnTo>
                      <a:pt x="983" y="28"/>
                    </a:lnTo>
                    <a:cubicBezTo>
                      <a:pt x="771" y="76"/>
                      <a:pt x="540" y="8"/>
                      <a:pt x="349" y="124"/>
                    </a:cubicBezTo>
                    <a:cubicBezTo>
                      <a:pt x="199" y="205"/>
                      <a:pt x="103" y="383"/>
                      <a:pt x="55" y="567"/>
                    </a:cubicBezTo>
                    <a:cubicBezTo>
                      <a:pt x="14" y="751"/>
                      <a:pt x="14" y="942"/>
                      <a:pt x="8" y="1133"/>
                    </a:cubicBezTo>
                    <a:cubicBezTo>
                      <a:pt x="8" y="1617"/>
                      <a:pt x="8" y="2101"/>
                      <a:pt x="1" y="2585"/>
                    </a:cubicBezTo>
                    <a:cubicBezTo>
                      <a:pt x="1" y="2640"/>
                      <a:pt x="1" y="2701"/>
                      <a:pt x="28" y="2742"/>
                    </a:cubicBezTo>
                    <a:cubicBezTo>
                      <a:pt x="55" y="2803"/>
                      <a:pt x="117" y="2824"/>
                      <a:pt x="178" y="2844"/>
                    </a:cubicBezTo>
                    <a:cubicBezTo>
                      <a:pt x="349" y="2892"/>
                      <a:pt x="519" y="2919"/>
                      <a:pt x="696" y="2919"/>
                    </a:cubicBezTo>
                    <a:cubicBezTo>
                      <a:pt x="833" y="2919"/>
                      <a:pt x="976" y="2899"/>
                      <a:pt x="1078" y="2790"/>
                    </a:cubicBezTo>
                    <a:cubicBezTo>
                      <a:pt x="1283" y="2571"/>
                      <a:pt x="1167" y="2162"/>
                      <a:pt x="1249" y="1849"/>
                    </a:cubicBezTo>
                    <a:lnTo>
                      <a:pt x="8606" y="1842"/>
                    </a:lnTo>
                    <a:lnTo>
                      <a:pt x="8606" y="1842"/>
                    </a:lnTo>
                    <a:cubicBezTo>
                      <a:pt x="8688" y="2156"/>
                      <a:pt x="8572" y="2565"/>
                      <a:pt x="8783" y="2783"/>
                    </a:cubicBezTo>
                    <a:cubicBezTo>
                      <a:pt x="8879" y="2892"/>
                      <a:pt x="9022" y="2912"/>
                      <a:pt x="9159" y="2912"/>
                    </a:cubicBezTo>
                    <a:cubicBezTo>
                      <a:pt x="9336" y="2912"/>
                      <a:pt x="9506" y="2885"/>
                      <a:pt x="9677" y="2837"/>
                    </a:cubicBezTo>
                    <a:cubicBezTo>
                      <a:pt x="9738" y="2817"/>
                      <a:pt x="9799" y="2796"/>
                      <a:pt x="9827" y="2735"/>
                    </a:cubicBezTo>
                    <a:cubicBezTo>
                      <a:pt x="9854" y="2687"/>
                      <a:pt x="9854" y="2633"/>
                      <a:pt x="9854" y="2578"/>
                    </a:cubicBezTo>
                    <a:cubicBezTo>
                      <a:pt x="9847" y="2094"/>
                      <a:pt x="9847" y="1610"/>
                      <a:pt x="9840" y="1126"/>
                    </a:cubicBezTo>
                    <a:cubicBezTo>
                      <a:pt x="9840" y="935"/>
                      <a:pt x="9840" y="737"/>
                      <a:pt x="9793" y="553"/>
                    </a:cubicBezTo>
                    <a:cubicBezTo>
                      <a:pt x="9752" y="369"/>
                      <a:pt x="9649" y="199"/>
                      <a:pt x="9506" y="110"/>
                    </a:cubicBezTo>
                    <a:cubicBezTo>
                      <a:pt x="9309" y="1"/>
                      <a:pt x="9077" y="69"/>
                      <a:pt x="88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g2a2e5bf201e_0_1014"/>
              <p:cNvSpPr/>
              <p:nvPr/>
            </p:nvSpPr>
            <p:spPr>
              <a:xfrm>
                <a:off x="5522200" y="3048325"/>
                <a:ext cx="378975" cy="40775"/>
              </a:xfrm>
              <a:custGeom>
                <a:rect b="b" l="l" r="r" t="t"/>
                <a:pathLst>
                  <a:path extrusionOk="0" h="1631" w="15159">
                    <a:moveTo>
                      <a:pt x="15152" y="1"/>
                    </a:moveTo>
                    <a:lnTo>
                      <a:pt x="0" y="48"/>
                    </a:lnTo>
                    <a:lnTo>
                      <a:pt x="7" y="1630"/>
                    </a:lnTo>
                    <a:lnTo>
                      <a:pt x="15159" y="1583"/>
                    </a:lnTo>
                    <a:lnTo>
                      <a:pt x="151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g2a2e5bf201e_0_1014"/>
              <p:cNvSpPr/>
              <p:nvPr/>
            </p:nvSpPr>
            <p:spPr>
              <a:xfrm>
                <a:off x="5547600" y="3177725"/>
                <a:ext cx="25" cy="579275"/>
              </a:xfrm>
              <a:custGeom>
                <a:rect b="b" l="l" r="r" t="t"/>
                <a:pathLst>
                  <a:path extrusionOk="0" fill="none" h="23171" w="1">
                    <a:moveTo>
                      <a:pt x="0" y="0"/>
                    </a:moveTo>
                    <a:lnTo>
                      <a:pt x="0" y="23171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681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g2a2e5bf201e_0_1014"/>
              <p:cNvSpPr/>
              <p:nvPr/>
            </p:nvSpPr>
            <p:spPr>
              <a:xfrm>
                <a:off x="5697950" y="3177725"/>
                <a:ext cx="25" cy="579275"/>
              </a:xfrm>
              <a:custGeom>
                <a:rect b="b" l="l" r="r" t="t"/>
                <a:pathLst>
                  <a:path extrusionOk="0" fill="none" h="23171" w="1">
                    <a:moveTo>
                      <a:pt x="1" y="0"/>
                    </a:moveTo>
                    <a:lnTo>
                      <a:pt x="1" y="23171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681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g2a2e5bf201e_0_1014"/>
              <p:cNvSpPr/>
              <p:nvPr/>
            </p:nvSpPr>
            <p:spPr>
              <a:xfrm>
                <a:off x="5864850" y="3177725"/>
                <a:ext cx="25" cy="579275"/>
              </a:xfrm>
              <a:custGeom>
                <a:rect b="b" l="l" r="r" t="t"/>
                <a:pathLst>
                  <a:path extrusionOk="0" fill="none" h="23171" w="1">
                    <a:moveTo>
                      <a:pt x="0" y="0"/>
                    </a:moveTo>
                    <a:lnTo>
                      <a:pt x="0" y="23171"/>
                    </a:lnTo>
                  </a:path>
                </a:pathLst>
              </a:custGeom>
              <a:noFill/>
              <a:ln cap="flat" cmpd="sng" w="9525">
                <a:solidFill>
                  <a:srgbClr val="3C3C3B"/>
                </a:solidFill>
                <a:prstDash val="solid"/>
                <a:miter lim="6818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g2a2e5bf201e_0_1014"/>
              <p:cNvSpPr/>
              <p:nvPr/>
            </p:nvSpPr>
            <p:spPr>
              <a:xfrm>
                <a:off x="5476500" y="3147675"/>
                <a:ext cx="445975" cy="639450"/>
              </a:xfrm>
              <a:custGeom>
                <a:rect b="b" l="l" r="r" t="t"/>
                <a:pathLst>
                  <a:path extrusionOk="0" h="25578" w="17839">
                    <a:moveTo>
                      <a:pt x="3167" y="1"/>
                    </a:moveTo>
                    <a:cubicBezTo>
                      <a:pt x="2355" y="1"/>
                      <a:pt x="1549" y="374"/>
                      <a:pt x="915" y="1277"/>
                    </a:cubicBezTo>
                    <a:cubicBezTo>
                      <a:pt x="144" y="2375"/>
                      <a:pt x="90" y="3807"/>
                      <a:pt x="69" y="5150"/>
                    </a:cubicBezTo>
                    <a:cubicBezTo>
                      <a:pt x="1" y="10742"/>
                      <a:pt x="171" y="16333"/>
                      <a:pt x="587" y="21911"/>
                    </a:cubicBezTo>
                    <a:cubicBezTo>
                      <a:pt x="662" y="22859"/>
                      <a:pt x="785" y="23909"/>
                      <a:pt x="1487" y="24557"/>
                    </a:cubicBezTo>
                    <a:cubicBezTo>
                      <a:pt x="2074" y="25082"/>
                      <a:pt x="2913" y="25204"/>
                      <a:pt x="3697" y="25286"/>
                    </a:cubicBezTo>
                    <a:cubicBezTo>
                      <a:pt x="5628" y="25480"/>
                      <a:pt x="7571" y="25578"/>
                      <a:pt x="9516" y="25578"/>
                    </a:cubicBezTo>
                    <a:cubicBezTo>
                      <a:pt x="10861" y="25578"/>
                      <a:pt x="12207" y="25531"/>
                      <a:pt x="13550" y="25436"/>
                    </a:cubicBezTo>
                    <a:cubicBezTo>
                      <a:pt x="14484" y="25375"/>
                      <a:pt x="15439" y="25279"/>
                      <a:pt x="16277" y="24857"/>
                    </a:cubicBezTo>
                    <a:cubicBezTo>
                      <a:pt x="17109" y="24434"/>
                      <a:pt x="17812" y="23616"/>
                      <a:pt x="17819" y="22681"/>
                    </a:cubicBezTo>
                    <a:cubicBezTo>
                      <a:pt x="17839" y="21004"/>
                      <a:pt x="15896" y="20104"/>
                      <a:pt x="14293" y="19613"/>
                    </a:cubicBezTo>
                    <a:cubicBezTo>
                      <a:pt x="12166" y="18965"/>
                      <a:pt x="9909" y="18215"/>
                      <a:pt x="8518" y="16483"/>
                    </a:cubicBezTo>
                    <a:cubicBezTo>
                      <a:pt x="7065" y="14683"/>
                      <a:pt x="6854" y="12201"/>
                      <a:pt x="6942" y="9896"/>
                    </a:cubicBezTo>
                    <a:cubicBezTo>
                      <a:pt x="7024" y="7585"/>
                      <a:pt x="7345" y="5232"/>
                      <a:pt x="6745" y="3002"/>
                    </a:cubicBezTo>
                    <a:cubicBezTo>
                      <a:pt x="6301" y="1368"/>
                      <a:pt x="4723" y="1"/>
                      <a:pt x="3167" y="1"/>
                    </a:cubicBezTo>
                    <a:close/>
                  </a:path>
                </a:pathLst>
              </a:custGeom>
              <a:solidFill>
                <a:srgbClr val="FFFFFF">
                  <a:alpha val="10588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09" name="Google Shape;1009;g2a2e5bf201e_0_1014"/>
          <p:cNvGrpSpPr/>
          <p:nvPr/>
        </p:nvGrpSpPr>
        <p:grpSpPr>
          <a:xfrm>
            <a:off x="6895820" y="4546075"/>
            <a:ext cx="1121370" cy="435322"/>
            <a:chOff x="1406775" y="3622850"/>
            <a:chExt cx="1423600" cy="552650"/>
          </a:xfrm>
        </p:grpSpPr>
        <p:sp>
          <p:nvSpPr>
            <p:cNvPr id="1010" name="Google Shape;1010;g2a2e5bf201e_0_1014"/>
            <p:cNvSpPr/>
            <p:nvPr/>
          </p:nvSpPr>
          <p:spPr>
            <a:xfrm>
              <a:off x="1522700" y="3940525"/>
              <a:ext cx="1210550" cy="234975"/>
            </a:xfrm>
            <a:custGeom>
              <a:rect b="b" l="l" r="r" t="t"/>
              <a:pathLst>
                <a:path extrusionOk="0" h="9399" w="48422">
                  <a:moveTo>
                    <a:pt x="0" y="0"/>
                  </a:moveTo>
                  <a:lnTo>
                    <a:pt x="0" y="9399"/>
                  </a:lnTo>
                  <a:lnTo>
                    <a:pt x="48422" y="9399"/>
                  </a:lnTo>
                  <a:lnTo>
                    <a:pt x="48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g2a2e5bf201e_0_1014"/>
            <p:cNvSpPr/>
            <p:nvPr/>
          </p:nvSpPr>
          <p:spPr>
            <a:xfrm>
              <a:off x="1698125" y="3997525"/>
              <a:ext cx="860950" cy="120225"/>
            </a:xfrm>
            <a:custGeom>
              <a:rect b="b" l="l" r="r" t="t"/>
              <a:pathLst>
                <a:path extrusionOk="0" h="4809" w="34438">
                  <a:moveTo>
                    <a:pt x="19823" y="16"/>
                  </a:moveTo>
                  <a:cubicBezTo>
                    <a:pt x="14370" y="16"/>
                    <a:pt x="8916" y="300"/>
                    <a:pt x="3485" y="853"/>
                  </a:cubicBezTo>
                  <a:cubicBezTo>
                    <a:pt x="2382" y="978"/>
                    <a:pt x="1204" y="1154"/>
                    <a:pt x="427" y="1956"/>
                  </a:cubicBezTo>
                  <a:cubicBezTo>
                    <a:pt x="201" y="2206"/>
                    <a:pt x="1" y="2532"/>
                    <a:pt x="26" y="2883"/>
                  </a:cubicBezTo>
                  <a:cubicBezTo>
                    <a:pt x="76" y="3560"/>
                    <a:pt x="853" y="3911"/>
                    <a:pt x="1530" y="4086"/>
                  </a:cubicBezTo>
                  <a:cubicBezTo>
                    <a:pt x="4111" y="4738"/>
                    <a:pt x="6818" y="4788"/>
                    <a:pt x="9500" y="4788"/>
                  </a:cubicBezTo>
                  <a:cubicBezTo>
                    <a:pt x="11269" y="4802"/>
                    <a:pt x="13040" y="4809"/>
                    <a:pt x="14812" y="4809"/>
                  </a:cubicBezTo>
                  <a:cubicBezTo>
                    <a:pt x="19091" y="4809"/>
                    <a:pt x="23374" y="4773"/>
                    <a:pt x="27645" y="4738"/>
                  </a:cubicBezTo>
                  <a:cubicBezTo>
                    <a:pt x="28898" y="4738"/>
                    <a:pt x="30126" y="4738"/>
                    <a:pt x="31379" y="4587"/>
                  </a:cubicBezTo>
                  <a:cubicBezTo>
                    <a:pt x="32081" y="4487"/>
                    <a:pt x="32833" y="4337"/>
                    <a:pt x="33410" y="3936"/>
                  </a:cubicBezTo>
                  <a:cubicBezTo>
                    <a:pt x="34011" y="3535"/>
                    <a:pt x="34437" y="2808"/>
                    <a:pt x="34312" y="2106"/>
                  </a:cubicBezTo>
                  <a:cubicBezTo>
                    <a:pt x="33961" y="1"/>
                    <a:pt x="29299" y="302"/>
                    <a:pt x="27921" y="226"/>
                  </a:cubicBezTo>
                  <a:cubicBezTo>
                    <a:pt x="25224" y="85"/>
                    <a:pt x="22524" y="16"/>
                    <a:pt x="19823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g2a2e5bf201e_0_1014"/>
            <p:cNvSpPr/>
            <p:nvPr/>
          </p:nvSpPr>
          <p:spPr>
            <a:xfrm>
              <a:off x="2683100" y="3957425"/>
              <a:ext cx="25" cy="201150"/>
            </a:xfrm>
            <a:custGeom>
              <a:rect b="b" l="l" r="r" t="t"/>
              <a:pathLst>
                <a:path extrusionOk="0" fill="none" h="8046" w="1">
                  <a:moveTo>
                    <a:pt x="1" y="1"/>
                  </a:moveTo>
                  <a:lnTo>
                    <a:pt x="1" y="8046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g2a2e5bf201e_0_1014"/>
            <p:cNvSpPr/>
            <p:nvPr/>
          </p:nvSpPr>
          <p:spPr>
            <a:xfrm>
              <a:off x="2631725" y="3956175"/>
              <a:ext cx="25" cy="203675"/>
            </a:xfrm>
            <a:custGeom>
              <a:rect b="b" l="l" r="r" t="t"/>
              <a:pathLst>
                <a:path extrusionOk="0" fill="none" h="8147" w="1">
                  <a:moveTo>
                    <a:pt x="0" y="1"/>
                  </a:moveTo>
                  <a:lnTo>
                    <a:pt x="0" y="8146"/>
                  </a:lnTo>
                </a:path>
              </a:pathLst>
            </a:custGeom>
            <a:noFill/>
            <a:ln cap="flat" cmpd="sng" w="11900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g2a2e5bf201e_0_1014"/>
            <p:cNvSpPr/>
            <p:nvPr/>
          </p:nvSpPr>
          <p:spPr>
            <a:xfrm>
              <a:off x="1619825" y="3956800"/>
              <a:ext cx="25" cy="201775"/>
            </a:xfrm>
            <a:custGeom>
              <a:rect b="b" l="l" r="r" t="t"/>
              <a:pathLst>
                <a:path extrusionOk="0" fill="none" h="8071" w="1">
                  <a:moveTo>
                    <a:pt x="0" y="1"/>
                  </a:moveTo>
                  <a:lnTo>
                    <a:pt x="0" y="8071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g2a2e5bf201e_0_1014"/>
            <p:cNvSpPr/>
            <p:nvPr/>
          </p:nvSpPr>
          <p:spPr>
            <a:xfrm>
              <a:off x="1569050" y="3956175"/>
              <a:ext cx="25" cy="203675"/>
            </a:xfrm>
            <a:custGeom>
              <a:rect b="b" l="l" r="r" t="t"/>
              <a:pathLst>
                <a:path extrusionOk="0" fill="none" h="8147" w="1">
                  <a:moveTo>
                    <a:pt x="1" y="1"/>
                  </a:moveTo>
                  <a:lnTo>
                    <a:pt x="1" y="8146"/>
                  </a:lnTo>
                </a:path>
              </a:pathLst>
            </a:custGeom>
            <a:noFill/>
            <a:ln cap="flat" cmpd="sng" w="11900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g2a2e5bf201e_0_1014"/>
            <p:cNvSpPr/>
            <p:nvPr/>
          </p:nvSpPr>
          <p:spPr>
            <a:xfrm>
              <a:off x="1406775" y="3783875"/>
              <a:ext cx="1209925" cy="159800"/>
            </a:xfrm>
            <a:custGeom>
              <a:rect b="b" l="l" r="r" t="t"/>
              <a:pathLst>
                <a:path extrusionOk="0" h="6392" w="48397">
                  <a:moveTo>
                    <a:pt x="1" y="0"/>
                  </a:moveTo>
                  <a:lnTo>
                    <a:pt x="1" y="6391"/>
                  </a:lnTo>
                  <a:lnTo>
                    <a:pt x="48397" y="6391"/>
                  </a:lnTo>
                  <a:lnTo>
                    <a:pt x="483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g2a2e5bf201e_0_1014"/>
            <p:cNvSpPr/>
            <p:nvPr/>
          </p:nvSpPr>
          <p:spPr>
            <a:xfrm>
              <a:off x="2566550" y="3795150"/>
              <a:ext cx="25" cy="137250"/>
            </a:xfrm>
            <a:custGeom>
              <a:rect b="b" l="l" r="r" t="t"/>
              <a:pathLst>
                <a:path extrusionOk="0" fill="none" h="5490" w="1">
                  <a:moveTo>
                    <a:pt x="1" y="0"/>
                  </a:moveTo>
                  <a:lnTo>
                    <a:pt x="1" y="5489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g2a2e5bf201e_0_1014"/>
            <p:cNvSpPr/>
            <p:nvPr/>
          </p:nvSpPr>
          <p:spPr>
            <a:xfrm>
              <a:off x="2515800" y="3794525"/>
              <a:ext cx="25" cy="139125"/>
            </a:xfrm>
            <a:custGeom>
              <a:rect b="b" l="l" r="r" t="t"/>
              <a:pathLst>
                <a:path extrusionOk="0" fill="none" h="5565" w="1">
                  <a:moveTo>
                    <a:pt x="1" y="0"/>
                  </a:moveTo>
                  <a:lnTo>
                    <a:pt x="1" y="5564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g2a2e5bf201e_0_1014"/>
            <p:cNvSpPr/>
            <p:nvPr/>
          </p:nvSpPr>
          <p:spPr>
            <a:xfrm>
              <a:off x="1503900" y="3794525"/>
              <a:ext cx="25" cy="137875"/>
            </a:xfrm>
            <a:custGeom>
              <a:rect b="b" l="l" r="r" t="t"/>
              <a:pathLst>
                <a:path extrusionOk="0" fill="none" h="5515" w="1">
                  <a:moveTo>
                    <a:pt x="0" y="0"/>
                  </a:moveTo>
                  <a:lnTo>
                    <a:pt x="0" y="5514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g2a2e5bf201e_0_1014"/>
            <p:cNvSpPr/>
            <p:nvPr/>
          </p:nvSpPr>
          <p:spPr>
            <a:xfrm>
              <a:off x="1453150" y="3793900"/>
              <a:ext cx="25" cy="139750"/>
            </a:xfrm>
            <a:custGeom>
              <a:rect b="b" l="l" r="r" t="t"/>
              <a:pathLst>
                <a:path extrusionOk="0" fill="none" h="5590" w="1">
                  <a:moveTo>
                    <a:pt x="0" y="0"/>
                  </a:moveTo>
                  <a:lnTo>
                    <a:pt x="0" y="5589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g2a2e5bf201e_0_1014"/>
            <p:cNvSpPr/>
            <p:nvPr/>
          </p:nvSpPr>
          <p:spPr>
            <a:xfrm>
              <a:off x="1622950" y="3811525"/>
              <a:ext cx="780725" cy="104875"/>
            </a:xfrm>
            <a:custGeom>
              <a:rect b="b" l="l" r="r" t="t"/>
              <a:pathLst>
                <a:path extrusionOk="0" h="4195" w="31229">
                  <a:moveTo>
                    <a:pt x="11896" y="1"/>
                  </a:moveTo>
                  <a:cubicBezTo>
                    <a:pt x="9890" y="1"/>
                    <a:pt x="7888" y="33"/>
                    <a:pt x="5890" y="97"/>
                  </a:cubicBezTo>
                  <a:cubicBezTo>
                    <a:pt x="4386" y="147"/>
                    <a:pt x="2883" y="223"/>
                    <a:pt x="1454" y="674"/>
                  </a:cubicBezTo>
                  <a:cubicBezTo>
                    <a:pt x="827" y="874"/>
                    <a:pt x="176" y="1250"/>
                    <a:pt x="50" y="1877"/>
                  </a:cubicBezTo>
                  <a:cubicBezTo>
                    <a:pt x="0" y="2178"/>
                    <a:pt x="76" y="2478"/>
                    <a:pt x="251" y="2729"/>
                  </a:cubicBezTo>
                  <a:cubicBezTo>
                    <a:pt x="752" y="3506"/>
                    <a:pt x="1830" y="3631"/>
                    <a:pt x="2757" y="3656"/>
                  </a:cubicBezTo>
                  <a:cubicBezTo>
                    <a:pt x="9975" y="3932"/>
                    <a:pt x="17193" y="4107"/>
                    <a:pt x="24411" y="4183"/>
                  </a:cubicBezTo>
                  <a:cubicBezTo>
                    <a:pt x="24704" y="4187"/>
                    <a:pt x="25056" y="4195"/>
                    <a:pt x="25441" y="4195"/>
                  </a:cubicBezTo>
                  <a:cubicBezTo>
                    <a:pt x="27296" y="4195"/>
                    <a:pt x="29929" y="4009"/>
                    <a:pt x="30552" y="2328"/>
                  </a:cubicBezTo>
                  <a:cubicBezTo>
                    <a:pt x="31229" y="574"/>
                    <a:pt x="27970" y="649"/>
                    <a:pt x="27018" y="574"/>
                  </a:cubicBezTo>
                  <a:cubicBezTo>
                    <a:pt x="24662" y="398"/>
                    <a:pt x="22281" y="248"/>
                    <a:pt x="19925" y="173"/>
                  </a:cubicBezTo>
                  <a:cubicBezTo>
                    <a:pt x="17247" y="58"/>
                    <a:pt x="14569" y="1"/>
                    <a:pt x="11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g2a2e5bf201e_0_1014"/>
            <p:cNvSpPr/>
            <p:nvPr/>
          </p:nvSpPr>
          <p:spPr>
            <a:xfrm>
              <a:off x="1619825" y="3622850"/>
              <a:ext cx="1210550" cy="160425"/>
            </a:xfrm>
            <a:custGeom>
              <a:rect b="b" l="l" r="r" t="t"/>
              <a:pathLst>
                <a:path extrusionOk="0" h="6417" w="48422">
                  <a:moveTo>
                    <a:pt x="0" y="0"/>
                  </a:moveTo>
                  <a:lnTo>
                    <a:pt x="0" y="6416"/>
                  </a:lnTo>
                  <a:lnTo>
                    <a:pt x="48421" y="6416"/>
                  </a:lnTo>
                  <a:lnTo>
                    <a:pt x="48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g2a2e5bf201e_0_1014"/>
            <p:cNvSpPr/>
            <p:nvPr/>
          </p:nvSpPr>
          <p:spPr>
            <a:xfrm>
              <a:off x="2780225" y="3634125"/>
              <a:ext cx="25" cy="137875"/>
            </a:xfrm>
            <a:custGeom>
              <a:rect b="b" l="l" r="r" t="t"/>
              <a:pathLst>
                <a:path extrusionOk="0" fill="none" h="5515" w="1">
                  <a:moveTo>
                    <a:pt x="0" y="0"/>
                  </a:moveTo>
                  <a:lnTo>
                    <a:pt x="0" y="5514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g2a2e5bf201e_0_1014"/>
            <p:cNvSpPr/>
            <p:nvPr/>
          </p:nvSpPr>
          <p:spPr>
            <a:xfrm>
              <a:off x="2729475" y="3633500"/>
              <a:ext cx="25" cy="139125"/>
            </a:xfrm>
            <a:custGeom>
              <a:rect b="b" l="l" r="r" t="t"/>
              <a:pathLst>
                <a:path extrusionOk="0" fill="none" h="5565" w="1">
                  <a:moveTo>
                    <a:pt x="0" y="0"/>
                  </a:moveTo>
                  <a:lnTo>
                    <a:pt x="0" y="5564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g2a2e5bf201e_0_1014"/>
            <p:cNvSpPr/>
            <p:nvPr/>
          </p:nvSpPr>
          <p:spPr>
            <a:xfrm>
              <a:off x="1716925" y="3634125"/>
              <a:ext cx="25" cy="137875"/>
            </a:xfrm>
            <a:custGeom>
              <a:rect b="b" l="l" r="r" t="t"/>
              <a:pathLst>
                <a:path extrusionOk="0" fill="none" h="5515" w="1">
                  <a:moveTo>
                    <a:pt x="1" y="0"/>
                  </a:moveTo>
                  <a:lnTo>
                    <a:pt x="1" y="5514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g2a2e5bf201e_0_1014"/>
            <p:cNvSpPr/>
            <p:nvPr/>
          </p:nvSpPr>
          <p:spPr>
            <a:xfrm>
              <a:off x="1666175" y="3633500"/>
              <a:ext cx="25" cy="139125"/>
            </a:xfrm>
            <a:custGeom>
              <a:rect b="b" l="l" r="r" t="t"/>
              <a:pathLst>
                <a:path extrusionOk="0" fill="none" h="5565" w="1">
                  <a:moveTo>
                    <a:pt x="1" y="0"/>
                  </a:moveTo>
                  <a:lnTo>
                    <a:pt x="1" y="5564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g2a2e5bf201e_0_1014"/>
            <p:cNvSpPr/>
            <p:nvPr/>
          </p:nvSpPr>
          <p:spPr>
            <a:xfrm>
              <a:off x="1836600" y="3651075"/>
              <a:ext cx="780100" cy="104700"/>
            </a:xfrm>
            <a:custGeom>
              <a:rect b="b" l="l" r="r" t="t"/>
              <a:pathLst>
                <a:path extrusionOk="0" h="4188" w="31204">
                  <a:moveTo>
                    <a:pt x="12086" y="1"/>
                  </a:moveTo>
                  <a:cubicBezTo>
                    <a:pt x="10014" y="1"/>
                    <a:pt x="7940" y="33"/>
                    <a:pt x="5865" y="99"/>
                  </a:cubicBezTo>
                  <a:cubicBezTo>
                    <a:pt x="4387" y="149"/>
                    <a:pt x="2858" y="225"/>
                    <a:pt x="1429" y="676"/>
                  </a:cubicBezTo>
                  <a:cubicBezTo>
                    <a:pt x="828" y="876"/>
                    <a:pt x="151" y="1227"/>
                    <a:pt x="51" y="1879"/>
                  </a:cubicBezTo>
                  <a:cubicBezTo>
                    <a:pt x="1" y="2154"/>
                    <a:pt x="76" y="2455"/>
                    <a:pt x="226" y="2706"/>
                  </a:cubicBezTo>
                  <a:cubicBezTo>
                    <a:pt x="728" y="3508"/>
                    <a:pt x="1805" y="3633"/>
                    <a:pt x="2758" y="3658"/>
                  </a:cubicBezTo>
                  <a:cubicBezTo>
                    <a:pt x="9976" y="3934"/>
                    <a:pt x="17194" y="4109"/>
                    <a:pt x="24412" y="4185"/>
                  </a:cubicBezTo>
                  <a:cubicBezTo>
                    <a:pt x="24634" y="4185"/>
                    <a:pt x="24890" y="4187"/>
                    <a:pt x="25168" y="4187"/>
                  </a:cubicBezTo>
                  <a:cubicBezTo>
                    <a:pt x="27022" y="4187"/>
                    <a:pt x="29877" y="4073"/>
                    <a:pt x="30552" y="2330"/>
                  </a:cubicBezTo>
                  <a:cubicBezTo>
                    <a:pt x="31204" y="550"/>
                    <a:pt x="27971" y="651"/>
                    <a:pt x="27018" y="575"/>
                  </a:cubicBezTo>
                  <a:cubicBezTo>
                    <a:pt x="24637" y="400"/>
                    <a:pt x="22282" y="250"/>
                    <a:pt x="19901" y="149"/>
                  </a:cubicBezTo>
                  <a:cubicBezTo>
                    <a:pt x="17302" y="52"/>
                    <a:pt x="14696" y="1"/>
                    <a:pt x="12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8" name="Google Shape;1028;g2a2e5bf201e_0_10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825" y="1243625"/>
            <a:ext cx="3484300" cy="28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2a22183f815_0_220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방법 및 불편함</a:t>
            </a:r>
            <a:endParaRPr/>
          </a:p>
        </p:txBody>
      </p:sp>
      <p:sp>
        <p:nvSpPr>
          <p:cNvPr id="1034" name="Google Shape;1034;g2a22183f815_0_220"/>
          <p:cNvSpPr txBox="1"/>
          <p:nvPr>
            <p:ph idx="1" type="body"/>
          </p:nvPr>
        </p:nvSpPr>
        <p:spPr>
          <a:xfrm>
            <a:off x="713225" y="1391550"/>
            <a:ext cx="5020200" cy="23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b="1" lang="en" sz="1600"/>
              <a:t>정확한 정보의 부족</a:t>
            </a:r>
            <a:r>
              <a:rPr lang="en" sz="1600"/>
              <a:t> : 팬덤 중심의 정보 공유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b="1" lang="en" sz="1600"/>
              <a:t>접근성 문제</a:t>
            </a:r>
            <a:r>
              <a:rPr lang="en" sz="1600"/>
              <a:t> : 대중교통, 기타 편의시설 안내 부족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b="1" lang="en" sz="1600"/>
              <a:t>사생활 침해 우려</a:t>
            </a:r>
            <a:r>
              <a:rPr lang="en" sz="1600"/>
              <a:t> : 사유지의 경우, 방문제한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600"/>
              <a:t> =&gt;</a:t>
            </a:r>
            <a:r>
              <a:rPr lang="en" sz="1600"/>
              <a:t> 일반 여행에 비해, </a:t>
            </a:r>
            <a:r>
              <a:rPr b="1" lang="en" sz="1600"/>
              <a:t>더 많은 시간자원 투입!</a:t>
            </a:r>
            <a:endParaRPr b="1" sz="1600"/>
          </a:p>
        </p:txBody>
      </p:sp>
      <p:grpSp>
        <p:nvGrpSpPr>
          <p:cNvPr id="1035" name="Google Shape;1035;g2a22183f815_0_220"/>
          <p:cNvGrpSpPr/>
          <p:nvPr/>
        </p:nvGrpSpPr>
        <p:grpSpPr>
          <a:xfrm>
            <a:off x="7922375" y="3347500"/>
            <a:ext cx="851075" cy="1633900"/>
            <a:chOff x="3356475" y="2925175"/>
            <a:chExt cx="851075" cy="1633900"/>
          </a:xfrm>
        </p:grpSpPr>
        <p:sp>
          <p:nvSpPr>
            <p:cNvPr id="1036" name="Google Shape;1036;g2a22183f815_0_220"/>
            <p:cNvSpPr/>
            <p:nvPr/>
          </p:nvSpPr>
          <p:spPr>
            <a:xfrm>
              <a:off x="3660675" y="2925175"/>
              <a:ext cx="297975" cy="556025"/>
            </a:xfrm>
            <a:custGeom>
              <a:rect b="b" l="l" r="r" t="t"/>
              <a:pathLst>
                <a:path extrusionOk="0" fill="none" h="22241" w="11919">
                  <a:moveTo>
                    <a:pt x="8904" y="0"/>
                  </a:moveTo>
                  <a:lnTo>
                    <a:pt x="3016" y="0"/>
                  </a:lnTo>
                  <a:cubicBezTo>
                    <a:pt x="1347" y="0"/>
                    <a:pt x="0" y="1347"/>
                    <a:pt x="0" y="3015"/>
                  </a:cubicBezTo>
                  <a:lnTo>
                    <a:pt x="0" y="22240"/>
                  </a:lnTo>
                  <a:lnTo>
                    <a:pt x="11919" y="22240"/>
                  </a:lnTo>
                  <a:lnTo>
                    <a:pt x="11919" y="3015"/>
                  </a:lnTo>
                  <a:cubicBezTo>
                    <a:pt x="11919" y="1347"/>
                    <a:pt x="10572" y="0"/>
                    <a:pt x="8904" y="0"/>
                  </a:cubicBezTo>
                  <a:close/>
                </a:path>
              </a:pathLst>
            </a:custGeom>
            <a:noFill/>
            <a:ln cap="flat" cmpd="sng" w="27650">
              <a:solidFill>
                <a:srgbClr val="20283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g2a22183f815_0_220"/>
            <p:cNvSpPr/>
            <p:nvPr/>
          </p:nvSpPr>
          <p:spPr>
            <a:xfrm>
              <a:off x="3673600" y="2925175"/>
              <a:ext cx="298000" cy="556025"/>
            </a:xfrm>
            <a:custGeom>
              <a:rect b="b" l="l" r="r" t="t"/>
              <a:pathLst>
                <a:path extrusionOk="0" fill="none" h="22241" w="11920">
                  <a:moveTo>
                    <a:pt x="8904" y="0"/>
                  </a:moveTo>
                  <a:lnTo>
                    <a:pt x="3016" y="0"/>
                  </a:lnTo>
                  <a:cubicBezTo>
                    <a:pt x="1357" y="0"/>
                    <a:pt x="1" y="1347"/>
                    <a:pt x="1" y="3015"/>
                  </a:cubicBezTo>
                  <a:lnTo>
                    <a:pt x="1" y="22240"/>
                  </a:lnTo>
                  <a:lnTo>
                    <a:pt x="11919" y="22240"/>
                  </a:lnTo>
                  <a:lnTo>
                    <a:pt x="11919" y="3015"/>
                  </a:lnTo>
                  <a:cubicBezTo>
                    <a:pt x="11919" y="1347"/>
                    <a:pt x="10572" y="0"/>
                    <a:pt x="8904" y="0"/>
                  </a:cubicBezTo>
                  <a:close/>
                </a:path>
              </a:pathLst>
            </a:custGeom>
            <a:noFill/>
            <a:ln cap="flat" cmpd="sng" w="27650">
              <a:solidFill>
                <a:schemeClr val="dk1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g2a22183f815_0_220"/>
            <p:cNvSpPr/>
            <p:nvPr/>
          </p:nvSpPr>
          <p:spPr>
            <a:xfrm>
              <a:off x="3463975" y="4477625"/>
              <a:ext cx="64025" cy="81450"/>
            </a:xfrm>
            <a:custGeom>
              <a:rect b="b" l="l" r="r" t="t"/>
              <a:pathLst>
                <a:path extrusionOk="0" h="3258" w="2561">
                  <a:moveTo>
                    <a:pt x="1217" y="1"/>
                  </a:moveTo>
                  <a:cubicBezTo>
                    <a:pt x="593" y="1"/>
                    <a:pt x="62" y="708"/>
                    <a:pt x="36" y="1589"/>
                  </a:cubicBezTo>
                  <a:cubicBezTo>
                    <a:pt x="0" y="2490"/>
                    <a:pt x="491" y="3222"/>
                    <a:pt x="1124" y="3239"/>
                  </a:cubicBezTo>
                  <a:lnTo>
                    <a:pt x="2444" y="3257"/>
                  </a:lnTo>
                  <a:lnTo>
                    <a:pt x="2560" y="19"/>
                  </a:lnTo>
                  <a:lnTo>
                    <a:pt x="1240" y="1"/>
                  </a:lnTo>
                  <a:cubicBezTo>
                    <a:pt x="1232" y="1"/>
                    <a:pt x="1225" y="1"/>
                    <a:pt x="1217" y="1"/>
                  </a:cubicBezTo>
                  <a:close/>
                </a:path>
              </a:pathLst>
            </a:custGeom>
            <a:solidFill>
              <a:srgbClr val="505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g2a22183f815_0_220"/>
            <p:cNvSpPr/>
            <p:nvPr/>
          </p:nvSpPr>
          <p:spPr>
            <a:xfrm>
              <a:off x="3463975" y="4477625"/>
              <a:ext cx="64025" cy="81450"/>
            </a:xfrm>
            <a:custGeom>
              <a:rect b="b" l="l" r="r" t="t"/>
              <a:pathLst>
                <a:path extrusionOk="0" h="3258" w="2561">
                  <a:moveTo>
                    <a:pt x="1217" y="1"/>
                  </a:moveTo>
                  <a:cubicBezTo>
                    <a:pt x="593" y="1"/>
                    <a:pt x="62" y="708"/>
                    <a:pt x="36" y="1589"/>
                  </a:cubicBezTo>
                  <a:cubicBezTo>
                    <a:pt x="0" y="2490"/>
                    <a:pt x="491" y="3222"/>
                    <a:pt x="1124" y="3239"/>
                  </a:cubicBezTo>
                  <a:lnTo>
                    <a:pt x="2444" y="3257"/>
                  </a:lnTo>
                  <a:lnTo>
                    <a:pt x="2560" y="19"/>
                  </a:lnTo>
                  <a:lnTo>
                    <a:pt x="1240" y="1"/>
                  </a:lnTo>
                  <a:cubicBezTo>
                    <a:pt x="1232" y="1"/>
                    <a:pt x="1225" y="1"/>
                    <a:pt x="1217" y="1"/>
                  </a:cubicBezTo>
                  <a:close/>
                </a:path>
              </a:pathLst>
            </a:custGeom>
            <a:solidFill>
              <a:srgbClr val="2135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g2a22183f815_0_220"/>
            <p:cNvSpPr/>
            <p:nvPr/>
          </p:nvSpPr>
          <p:spPr>
            <a:xfrm>
              <a:off x="3496975" y="4478075"/>
              <a:ext cx="59125" cy="81000"/>
            </a:xfrm>
            <a:custGeom>
              <a:rect b="b" l="l" r="r" t="t"/>
              <a:pathLst>
                <a:path extrusionOk="0" h="3240" w="2365">
                  <a:moveTo>
                    <a:pt x="1217" y="1"/>
                  </a:moveTo>
                  <a:cubicBezTo>
                    <a:pt x="594" y="1"/>
                    <a:pt x="62" y="708"/>
                    <a:pt x="36" y="1598"/>
                  </a:cubicBezTo>
                  <a:cubicBezTo>
                    <a:pt x="0" y="2490"/>
                    <a:pt x="491" y="3221"/>
                    <a:pt x="1124" y="3239"/>
                  </a:cubicBezTo>
                  <a:cubicBezTo>
                    <a:pt x="1128" y="3239"/>
                    <a:pt x="1132" y="3239"/>
                    <a:pt x="1136" y="3239"/>
                  </a:cubicBezTo>
                  <a:cubicBezTo>
                    <a:pt x="1764" y="3239"/>
                    <a:pt x="2293" y="2529"/>
                    <a:pt x="2329" y="1642"/>
                  </a:cubicBezTo>
                  <a:cubicBezTo>
                    <a:pt x="2364" y="750"/>
                    <a:pt x="1874" y="10"/>
                    <a:pt x="1240" y="1"/>
                  </a:cubicBezTo>
                  <a:cubicBezTo>
                    <a:pt x="1233" y="1"/>
                    <a:pt x="1225" y="1"/>
                    <a:pt x="1217" y="1"/>
                  </a:cubicBezTo>
                  <a:close/>
                </a:path>
              </a:pathLst>
            </a:custGeom>
            <a:solidFill>
              <a:srgbClr val="505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g2a22183f815_0_220"/>
            <p:cNvSpPr/>
            <p:nvPr/>
          </p:nvSpPr>
          <p:spPr>
            <a:xfrm>
              <a:off x="3507675" y="4492800"/>
              <a:ext cx="37725" cy="51325"/>
            </a:xfrm>
            <a:custGeom>
              <a:rect b="b" l="l" r="r" t="t"/>
              <a:pathLst>
                <a:path extrusionOk="0" h="2053" w="1509">
                  <a:moveTo>
                    <a:pt x="783" y="1"/>
                  </a:moveTo>
                  <a:cubicBezTo>
                    <a:pt x="378" y="1"/>
                    <a:pt x="45" y="452"/>
                    <a:pt x="27" y="1018"/>
                  </a:cubicBezTo>
                  <a:cubicBezTo>
                    <a:pt x="1" y="1580"/>
                    <a:pt x="313" y="2044"/>
                    <a:pt x="714" y="2053"/>
                  </a:cubicBezTo>
                  <a:cubicBezTo>
                    <a:pt x="718" y="2053"/>
                    <a:pt x="722" y="2053"/>
                    <a:pt x="726" y="2053"/>
                  </a:cubicBezTo>
                  <a:cubicBezTo>
                    <a:pt x="1122" y="2053"/>
                    <a:pt x="1464" y="1610"/>
                    <a:pt x="1481" y="1044"/>
                  </a:cubicBezTo>
                  <a:cubicBezTo>
                    <a:pt x="1508" y="474"/>
                    <a:pt x="1196" y="10"/>
                    <a:pt x="795" y="1"/>
                  </a:cubicBezTo>
                  <a:cubicBezTo>
                    <a:pt x="791" y="1"/>
                    <a:pt x="787" y="1"/>
                    <a:pt x="783" y="1"/>
                  </a:cubicBezTo>
                  <a:close/>
                </a:path>
              </a:pathLst>
            </a:custGeom>
            <a:solidFill>
              <a:srgbClr val="505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g2a22183f815_0_220"/>
            <p:cNvSpPr/>
            <p:nvPr/>
          </p:nvSpPr>
          <p:spPr>
            <a:xfrm>
              <a:off x="3572800" y="4477625"/>
              <a:ext cx="64025" cy="81450"/>
            </a:xfrm>
            <a:custGeom>
              <a:rect b="b" l="l" r="r" t="t"/>
              <a:pathLst>
                <a:path extrusionOk="0" h="3258" w="2561">
                  <a:moveTo>
                    <a:pt x="1217" y="1"/>
                  </a:moveTo>
                  <a:cubicBezTo>
                    <a:pt x="594" y="1"/>
                    <a:pt x="62" y="708"/>
                    <a:pt x="27" y="1589"/>
                  </a:cubicBezTo>
                  <a:cubicBezTo>
                    <a:pt x="0" y="2490"/>
                    <a:pt x="482" y="3222"/>
                    <a:pt x="1116" y="3239"/>
                  </a:cubicBezTo>
                  <a:lnTo>
                    <a:pt x="2436" y="3257"/>
                  </a:lnTo>
                  <a:lnTo>
                    <a:pt x="2561" y="19"/>
                  </a:lnTo>
                  <a:lnTo>
                    <a:pt x="1241" y="1"/>
                  </a:lnTo>
                  <a:cubicBezTo>
                    <a:pt x="1233" y="1"/>
                    <a:pt x="1225" y="1"/>
                    <a:pt x="1217" y="1"/>
                  </a:cubicBezTo>
                  <a:close/>
                </a:path>
              </a:pathLst>
            </a:custGeom>
            <a:solidFill>
              <a:srgbClr val="505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g2a22183f815_0_220"/>
            <p:cNvSpPr/>
            <p:nvPr/>
          </p:nvSpPr>
          <p:spPr>
            <a:xfrm>
              <a:off x="3572800" y="4477625"/>
              <a:ext cx="64025" cy="81450"/>
            </a:xfrm>
            <a:custGeom>
              <a:rect b="b" l="l" r="r" t="t"/>
              <a:pathLst>
                <a:path extrusionOk="0" h="3258" w="2561">
                  <a:moveTo>
                    <a:pt x="1217" y="1"/>
                  </a:moveTo>
                  <a:cubicBezTo>
                    <a:pt x="594" y="1"/>
                    <a:pt x="62" y="708"/>
                    <a:pt x="27" y="1589"/>
                  </a:cubicBezTo>
                  <a:cubicBezTo>
                    <a:pt x="0" y="2490"/>
                    <a:pt x="482" y="3222"/>
                    <a:pt x="1116" y="3239"/>
                  </a:cubicBezTo>
                  <a:lnTo>
                    <a:pt x="2436" y="3257"/>
                  </a:lnTo>
                  <a:lnTo>
                    <a:pt x="2561" y="19"/>
                  </a:lnTo>
                  <a:lnTo>
                    <a:pt x="1241" y="1"/>
                  </a:lnTo>
                  <a:cubicBezTo>
                    <a:pt x="1233" y="1"/>
                    <a:pt x="1225" y="1"/>
                    <a:pt x="1217" y="1"/>
                  </a:cubicBezTo>
                  <a:close/>
                </a:path>
              </a:pathLst>
            </a:custGeom>
            <a:solidFill>
              <a:srgbClr val="2135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g2a22183f815_0_220"/>
            <p:cNvSpPr/>
            <p:nvPr/>
          </p:nvSpPr>
          <p:spPr>
            <a:xfrm>
              <a:off x="3605575" y="4478075"/>
              <a:ext cx="59125" cy="81000"/>
            </a:xfrm>
            <a:custGeom>
              <a:rect b="b" l="l" r="r" t="t"/>
              <a:pathLst>
                <a:path extrusionOk="0" h="3240" w="2365">
                  <a:moveTo>
                    <a:pt x="1226" y="1"/>
                  </a:moveTo>
                  <a:cubicBezTo>
                    <a:pt x="594" y="1"/>
                    <a:pt x="72" y="708"/>
                    <a:pt x="37" y="1598"/>
                  </a:cubicBezTo>
                  <a:cubicBezTo>
                    <a:pt x="1" y="2490"/>
                    <a:pt x="492" y="3221"/>
                    <a:pt x="1125" y="3239"/>
                  </a:cubicBezTo>
                  <a:cubicBezTo>
                    <a:pt x="1129" y="3239"/>
                    <a:pt x="1133" y="3239"/>
                    <a:pt x="1137" y="3239"/>
                  </a:cubicBezTo>
                  <a:cubicBezTo>
                    <a:pt x="1765" y="3239"/>
                    <a:pt x="2303" y="2529"/>
                    <a:pt x="2338" y="1642"/>
                  </a:cubicBezTo>
                  <a:cubicBezTo>
                    <a:pt x="2365" y="750"/>
                    <a:pt x="1883" y="10"/>
                    <a:pt x="1250" y="1"/>
                  </a:cubicBezTo>
                  <a:cubicBezTo>
                    <a:pt x="1242" y="1"/>
                    <a:pt x="1234" y="1"/>
                    <a:pt x="1226" y="1"/>
                  </a:cubicBezTo>
                  <a:close/>
                </a:path>
              </a:pathLst>
            </a:custGeom>
            <a:solidFill>
              <a:srgbClr val="505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g2a22183f815_0_220"/>
            <p:cNvSpPr/>
            <p:nvPr/>
          </p:nvSpPr>
          <p:spPr>
            <a:xfrm>
              <a:off x="3616525" y="4492800"/>
              <a:ext cx="37475" cy="51325"/>
            </a:xfrm>
            <a:custGeom>
              <a:rect b="b" l="l" r="r" t="t"/>
              <a:pathLst>
                <a:path extrusionOk="0" h="2053" w="1499">
                  <a:moveTo>
                    <a:pt x="773" y="1"/>
                  </a:moveTo>
                  <a:cubicBezTo>
                    <a:pt x="377" y="1"/>
                    <a:pt x="36" y="452"/>
                    <a:pt x="18" y="1018"/>
                  </a:cubicBezTo>
                  <a:cubicBezTo>
                    <a:pt x="0" y="1580"/>
                    <a:pt x="303" y="2044"/>
                    <a:pt x="714" y="2053"/>
                  </a:cubicBezTo>
                  <a:cubicBezTo>
                    <a:pt x="718" y="2053"/>
                    <a:pt x="722" y="2053"/>
                    <a:pt x="726" y="2053"/>
                  </a:cubicBezTo>
                  <a:cubicBezTo>
                    <a:pt x="1122" y="2053"/>
                    <a:pt x="1454" y="1610"/>
                    <a:pt x="1481" y="1044"/>
                  </a:cubicBezTo>
                  <a:cubicBezTo>
                    <a:pt x="1499" y="474"/>
                    <a:pt x="1187" y="10"/>
                    <a:pt x="785" y="1"/>
                  </a:cubicBezTo>
                  <a:cubicBezTo>
                    <a:pt x="781" y="1"/>
                    <a:pt x="777" y="1"/>
                    <a:pt x="773" y="1"/>
                  </a:cubicBezTo>
                  <a:close/>
                </a:path>
              </a:pathLst>
            </a:custGeom>
            <a:solidFill>
              <a:srgbClr val="505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g2a22183f815_0_220"/>
            <p:cNvSpPr/>
            <p:nvPr/>
          </p:nvSpPr>
          <p:spPr>
            <a:xfrm>
              <a:off x="3906675" y="4477625"/>
              <a:ext cx="64025" cy="81450"/>
            </a:xfrm>
            <a:custGeom>
              <a:rect b="b" l="l" r="r" t="t"/>
              <a:pathLst>
                <a:path extrusionOk="0" h="3258" w="2561">
                  <a:moveTo>
                    <a:pt x="1217" y="1"/>
                  </a:moveTo>
                  <a:cubicBezTo>
                    <a:pt x="594" y="1"/>
                    <a:pt x="62" y="708"/>
                    <a:pt x="27" y="1589"/>
                  </a:cubicBezTo>
                  <a:cubicBezTo>
                    <a:pt x="0" y="2490"/>
                    <a:pt x="482" y="3222"/>
                    <a:pt x="1115" y="3239"/>
                  </a:cubicBezTo>
                  <a:lnTo>
                    <a:pt x="2436" y="3257"/>
                  </a:lnTo>
                  <a:lnTo>
                    <a:pt x="2561" y="19"/>
                  </a:lnTo>
                  <a:lnTo>
                    <a:pt x="1240" y="1"/>
                  </a:lnTo>
                  <a:cubicBezTo>
                    <a:pt x="1233" y="1"/>
                    <a:pt x="1225" y="1"/>
                    <a:pt x="1217" y="1"/>
                  </a:cubicBezTo>
                  <a:close/>
                </a:path>
              </a:pathLst>
            </a:custGeom>
            <a:solidFill>
              <a:srgbClr val="505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g2a22183f815_0_220"/>
            <p:cNvSpPr/>
            <p:nvPr/>
          </p:nvSpPr>
          <p:spPr>
            <a:xfrm>
              <a:off x="3906675" y="4477625"/>
              <a:ext cx="64025" cy="81450"/>
            </a:xfrm>
            <a:custGeom>
              <a:rect b="b" l="l" r="r" t="t"/>
              <a:pathLst>
                <a:path extrusionOk="0" h="3258" w="2561">
                  <a:moveTo>
                    <a:pt x="1217" y="1"/>
                  </a:moveTo>
                  <a:cubicBezTo>
                    <a:pt x="594" y="1"/>
                    <a:pt x="62" y="708"/>
                    <a:pt x="27" y="1589"/>
                  </a:cubicBezTo>
                  <a:cubicBezTo>
                    <a:pt x="0" y="2490"/>
                    <a:pt x="482" y="3222"/>
                    <a:pt x="1115" y="3239"/>
                  </a:cubicBezTo>
                  <a:lnTo>
                    <a:pt x="2436" y="3257"/>
                  </a:lnTo>
                  <a:lnTo>
                    <a:pt x="2561" y="19"/>
                  </a:lnTo>
                  <a:lnTo>
                    <a:pt x="1240" y="1"/>
                  </a:lnTo>
                  <a:cubicBezTo>
                    <a:pt x="1233" y="1"/>
                    <a:pt x="1225" y="1"/>
                    <a:pt x="1217" y="1"/>
                  </a:cubicBezTo>
                  <a:close/>
                </a:path>
              </a:pathLst>
            </a:custGeom>
            <a:solidFill>
              <a:srgbClr val="2135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g2a22183f815_0_220"/>
            <p:cNvSpPr/>
            <p:nvPr/>
          </p:nvSpPr>
          <p:spPr>
            <a:xfrm>
              <a:off x="3939450" y="4478075"/>
              <a:ext cx="59125" cy="81000"/>
            </a:xfrm>
            <a:custGeom>
              <a:rect b="b" l="l" r="r" t="t"/>
              <a:pathLst>
                <a:path extrusionOk="0" h="3240" w="2365">
                  <a:moveTo>
                    <a:pt x="1226" y="1"/>
                  </a:moveTo>
                  <a:cubicBezTo>
                    <a:pt x="603" y="1"/>
                    <a:pt x="72" y="708"/>
                    <a:pt x="36" y="1598"/>
                  </a:cubicBezTo>
                  <a:cubicBezTo>
                    <a:pt x="1" y="2490"/>
                    <a:pt x="491" y="3221"/>
                    <a:pt x="1125" y="3239"/>
                  </a:cubicBezTo>
                  <a:cubicBezTo>
                    <a:pt x="1129" y="3239"/>
                    <a:pt x="1133" y="3239"/>
                    <a:pt x="1136" y="3239"/>
                  </a:cubicBezTo>
                  <a:cubicBezTo>
                    <a:pt x="1765" y="3239"/>
                    <a:pt x="2303" y="2529"/>
                    <a:pt x="2338" y="1642"/>
                  </a:cubicBezTo>
                  <a:cubicBezTo>
                    <a:pt x="2365" y="750"/>
                    <a:pt x="1883" y="10"/>
                    <a:pt x="1250" y="1"/>
                  </a:cubicBezTo>
                  <a:cubicBezTo>
                    <a:pt x="1242" y="1"/>
                    <a:pt x="1234" y="1"/>
                    <a:pt x="1226" y="1"/>
                  </a:cubicBezTo>
                  <a:close/>
                </a:path>
              </a:pathLst>
            </a:custGeom>
            <a:solidFill>
              <a:srgbClr val="505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g2a22183f815_0_220"/>
            <p:cNvSpPr/>
            <p:nvPr/>
          </p:nvSpPr>
          <p:spPr>
            <a:xfrm>
              <a:off x="3950375" y="4492800"/>
              <a:ext cx="37500" cy="51325"/>
            </a:xfrm>
            <a:custGeom>
              <a:rect b="b" l="l" r="r" t="t"/>
              <a:pathLst>
                <a:path extrusionOk="0" h="2053" w="1500">
                  <a:moveTo>
                    <a:pt x="774" y="1"/>
                  </a:moveTo>
                  <a:cubicBezTo>
                    <a:pt x="378" y="1"/>
                    <a:pt x="45" y="452"/>
                    <a:pt x="19" y="1018"/>
                  </a:cubicBezTo>
                  <a:cubicBezTo>
                    <a:pt x="1" y="1580"/>
                    <a:pt x="313" y="2044"/>
                    <a:pt x="714" y="2053"/>
                  </a:cubicBezTo>
                  <a:cubicBezTo>
                    <a:pt x="718" y="2053"/>
                    <a:pt x="722" y="2053"/>
                    <a:pt x="726" y="2053"/>
                  </a:cubicBezTo>
                  <a:cubicBezTo>
                    <a:pt x="1123" y="2053"/>
                    <a:pt x="1455" y="1610"/>
                    <a:pt x="1482" y="1044"/>
                  </a:cubicBezTo>
                  <a:cubicBezTo>
                    <a:pt x="1500" y="474"/>
                    <a:pt x="1187" y="10"/>
                    <a:pt x="786" y="1"/>
                  </a:cubicBezTo>
                  <a:cubicBezTo>
                    <a:pt x="782" y="1"/>
                    <a:pt x="778" y="1"/>
                    <a:pt x="774" y="1"/>
                  </a:cubicBezTo>
                  <a:close/>
                </a:path>
              </a:pathLst>
            </a:custGeom>
            <a:solidFill>
              <a:srgbClr val="505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g2a22183f815_0_220"/>
            <p:cNvSpPr/>
            <p:nvPr/>
          </p:nvSpPr>
          <p:spPr>
            <a:xfrm>
              <a:off x="4015275" y="4477625"/>
              <a:ext cx="64050" cy="81450"/>
            </a:xfrm>
            <a:custGeom>
              <a:rect b="b" l="l" r="r" t="t"/>
              <a:pathLst>
                <a:path extrusionOk="0" h="3258" w="2562">
                  <a:moveTo>
                    <a:pt x="1218" y="1"/>
                  </a:moveTo>
                  <a:cubicBezTo>
                    <a:pt x="594" y="1"/>
                    <a:pt x="72" y="708"/>
                    <a:pt x="37" y="1589"/>
                  </a:cubicBezTo>
                  <a:cubicBezTo>
                    <a:pt x="1" y="2490"/>
                    <a:pt x="491" y="3222"/>
                    <a:pt x="1125" y="3239"/>
                  </a:cubicBezTo>
                  <a:lnTo>
                    <a:pt x="2445" y="3257"/>
                  </a:lnTo>
                  <a:lnTo>
                    <a:pt x="2561" y="19"/>
                  </a:lnTo>
                  <a:lnTo>
                    <a:pt x="1241" y="1"/>
                  </a:lnTo>
                  <a:cubicBezTo>
                    <a:pt x="1233" y="1"/>
                    <a:pt x="1225" y="1"/>
                    <a:pt x="1218" y="1"/>
                  </a:cubicBezTo>
                  <a:close/>
                </a:path>
              </a:pathLst>
            </a:custGeom>
            <a:solidFill>
              <a:srgbClr val="505E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g2a22183f815_0_220"/>
            <p:cNvSpPr/>
            <p:nvPr/>
          </p:nvSpPr>
          <p:spPr>
            <a:xfrm>
              <a:off x="4015275" y="4477625"/>
              <a:ext cx="64050" cy="81450"/>
            </a:xfrm>
            <a:custGeom>
              <a:rect b="b" l="l" r="r" t="t"/>
              <a:pathLst>
                <a:path extrusionOk="0" h="3258" w="2562">
                  <a:moveTo>
                    <a:pt x="1218" y="1"/>
                  </a:moveTo>
                  <a:cubicBezTo>
                    <a:pt x="594" y="1"/>
                    <a:pt x="72" y="708"/>
                    <a:pt x="37" y="1589"/>
                  </a:cubicBezTo>
                  <a:cubicBezTo>
                    <a:pt x="1" y="2490"/>
                    <a:pt x="491" y="3222"/>
                    <a:pt x="1125" y="3239"/>
                  </a:cubicBezTo>
                  <a:lnTo>
                    <a:pt x="2445" y="3257"/>
                  </a:lnTo>
                  <a:lnTo>
                    <a:pt x="2561" y="19"/>
                  </a:lnTo>
                  <a:lnTo>
                    <a:pt x="1241" y="1"/>
                  </a:lnTo>
                  <a:cubicBezTo>
                    <a:pt x="1233" y="1"/>
                    <a:pt x="1225" y="1"/>
                    <a:pt x="1218" y="1"/>
                  </a:cubicBezTo>
                  <a:close/>
                </a:path>
              </a:pathLst>
            </a:custGeom>
            <a:solidFill>
              <a:srgbClr val="2135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g2a22183f815_0_220"/>
            <p:cNvSpPr/>
            <p:nvPr/>
          </p:nvSpPr>
          <p:spPr>
            <a:xfrm>
              <a:off x="3356475" y="3348250"/>
              <a:ext cx="333650" cy="1142350"/>
            </a:xfrm>
            <a:custGeom>
              <a:rect b="b" l="l" r="r" t="t"/>
              <a:pathLst>
                <a:path extrusionOk="0" h="45694" w="13346">
                  <a:moveTo>
                    <a:pt x="2748" y="0"/>
                  </a:moveTo>
                  <a:cubicBezTo>
                    <a:pt x="1231" y="0"/>
                    <a:pt x="0" y="1231"/>
                    <a:pt x="0" y="2757"/>
                  </a:cubicBezTo>
                  <a:lnTo>
                    <a:pt x="0" y="42937"/>
                  </a:lnTo>
                  <a:cubicBezTo>
                    <a:pt x="0" y="44462"/>
                    <a:pt x="1231" y="45693"/>
                    <a:pt x="2748" y="45693"/>
                  </a:cubicBezTo>
                  <a:lnTo>
                    <a:pt x="13346" y="45693"/>
                  </a:lnTo>
                  <a:lnTo>
                    <a:pt x="133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g2a22183f815_0_220"/>
            <p:cNvSpPr/>
            <p:nvPr/>
          </p:nvSpPr>
          <p:spPr>
            <a:xfrm>
              <a:off x="3442100" y="4173425"/>
              <a:ext cx="37725" cy="213475"/>
            </a:xfrm>
            <a:custGeom>
              <a:rect b="b" l="l" r="r" t="t"/>
              <a:pathLst>
                <a:path extrusionOk="0" h="8539" w="1509">
                  <a:moveTo>
                    <a:pt x="482" y="1"/>
                  </a:moveTo>
                  <a:cubicBezTo>
                    <a:pt x="215" y="1"/>
                    <a:pt x="1" y="215"/>
                    <a:pt x="1" y="483"/>
                  </a:cubicBezTo>
                  <a:lnTo>
                    <a:pt x="1" y="8057"/>
                  </a:lnTo>
                  <a:cubicBezTo>
                    <a:pt x="1" y="8324"/>
                    <a:pt x="215" y="8538"/>
                    <a:pt x="482" y="8538"/>
                  </a:cubicBezTo>
                  <a:lnTo>
                    <a:pt x="1508" y="8538"/>
                  </a:lnTo>
                  <a:lnTo>
                    <a:pt x="15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g2a22183f815_0_220"/>
            <p:cNvSpPr/>
            <p:nvPr/>
          </p:nvSpPr>
          <p:spPr>
            <a:xfrm>
              <a:off x="3477350" y="3348250"/>
              <a:ext cx="652375" cy="1142350"/>
            </a:xfrm>
            <a:custGeom>
              <a:rect b="b" l="l" r="r" t="t"/>
              <a:pathLst>
                <a:path extrusionOk="0" h="45694" w="26095">
                  <a:moveTo>
                    <a:pt x="23347" y="277"/>
                  </a:moveTo>
                  <a:cubicBezTo>
                    <a:pt x="24712" y="277"/>
                    <a:pt x="25818" y="1392"/>
                    <a:pt x="25818" y="2757"/>
                  </a:cubicBezTo>
                  <a:lnTo>
                    <a:pt x="25818" y="42937"/>
                  </a:lnTo>
                  <a:cubicBezTo>
                    <a:pt x="25818" y="44302"/>
                    <a:pt x="24712" y="45417"/>
                    <a:pt x="23347" y="45417"/>
                  </a:cubicBezTo>
                  <a:lnTo>
                    <a:pt x="2757" y="45417"/>
                  </a:lnTo>
                  <a:cubicBezTo>
                    <a:pt x="1392" y="45417"/>
                    <a:pt x="277" y="44302"/>
                    <a:pt x="277" y="42937"/>
                  </a:cubicBezTo>
                  <a:lnTo>
                    <a:pt x="277" y="2757"/>
                  </a:lnTo>
                  <a:cubicBezTo>
                    <a:pt x="277" y="1392"/>
                    <a:pt x="1392" y="277"/>
                    <a:pt x="2757" y="277"/>
                  </a:cubicBezTo>
                  <a:close/>
                  <a:moveTo>
                    <a:pt x="2757" y="0"/>
                  </a:moveTo>
                  <a:cubicBezTo>
                    <a:pt x="1231" y="0"/>
                    <a:pt x="0" y="1231"/>
                    <a:pt x="0" y="2757"/>
                  </a:cubicBezTo>
                  <a:lnTo>
                    <a:pt x="0" y="42937"/>
                  </a:lnTo>
                  <a:cubicBezTo>
                    <a:pt x="0" y="44462"/>
                    <a:pt x="1231" y="45693"/>
                    <a:pt x="2757" y="45693"/>
                  </a:cubicBezTo>
                  <a:lnTo>
                    <a:pt x="23347" y="45693"/>
                  </a:lnTo>
                  <a:cubicBezTo>
                    <a:pt x="24863" y="45693"/>
                    <a:pt x="26094" y="44462"/>
                    <a:pt x="26094" y="42937"/>
                  </a:cubicBezTo>
                  <a:lnTo>
                    <a:pt x="26094" y="2757"/>
                  </a:lnTo>
                  <a:cubicBezTo>
                    <a:pt x="26094" y="1231"/>
                    <a:pt x="24863" y="0"/>
                    <a:pt x="23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g2a22183f815_0_220"/>
            <p:cNvSpPr/>
            <p:nvPr/>
          </p:nvSpPr>
          <p:spPr>
            <a:xfrm>
              <a:off x="3554950" y="3348250"/>
              <a:ext cx="652600" cy="1142350"/>
            </a:xfrm>
            <a:custGeom>
              <a:rect b="b" l="l" r="r" t="t"/>
              <a:pathLst>
                <a:path extrusionOk="0" h="45694" w="26104">
                  <a:moveTo>
                    <a:pt x="2757" y="0"/>
                  </a:moveTo>
                  <a:cubicBezTo>
                    <a:pt x="1232" y="0"/>
                    <a:pt x="1" y="1231"/>
                    <a:pt x="1" y="2757"/>
                  </a:cubicBezTo>
                  <a:lnTo>
                    <a:pt x="1" y="42937"/>
                  </a:lnTo>
                  <a:cubicBezTo>
                    <a:pt x="1" y="44462"/>
                    <a:pt x="1232" y="45693"/>
                    <a:pt x="2757" y="45693"/>
                  </a:cubicBezTo>
                  <a:lnTo>
                    <a:pt x="23347" y="45693"/>
                  </a:lnTo>
                  <a:cubicBezTo>
                    <a:pt x="24864" y="45693"/>
                    <a:pt x="26104" y="44462"/>
                    <a:pt x="26104" y="42937"/>
                  </a:cubicBezTo>
                  <a:lnTo>
                    <a:pt x="26104" y="2757"/>
                  </a:lnTo>
                  <a:cubicBezTo>
                    <a:pt x="26104" y="1231"/>
                    <a:pt x="24864" y="0"/>
                    <a:pt x="23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g2a22183f815_0_220"/>
            <p:cNvSpPr/>
            <p:nvPr/>
          </p:nvSpPr>
          <p:spPr>
            <a:xfrm>
              <a:off x="3876550" y="3759725"/>
              <a:ext cx="25900" cy="488675"/>
            </a:xfrm>
            <a:custGeom>
              <a:rect b="b" l="l" r="r" t="t"/>
              <a:pathLst>
                <a:path extrusionOk="0" h="19547" w="1036">
                  <a:moveTo>
                    <a:pt x="349" y="0"/>
                  </a:moveTo>
                  <a:cubicBezTo>
                    <a:pt x="153" y="0"/>
                    <a:pt x="1" y="152"/>
                    <a:pt x="1" y="348"/>
                  </a:cubicBezTo>
                  <a:lnTo>
                    <a:pt x="1" y="19198"/>
                  </a:lnTo>
                  <a:cubicBezTo>
                    <a:pt x="1" y="19386"/>
                    <a:pt x="153" y="19546"/>
                    <a:pt x="349" y="19546"/>
                  </a:cubicBezTo>
                  <a:lnTo>
                    <a:pt x="688" y="19546"/>
                  </a:lnTo>
                  <a:cubicBezTo>
                    <a:pt x="884" y="19546"/>
                    <a:pt x="1036" y="19386"/>
                    <a:pt x="1036" y="19198"/>
                  </a:cubicBezTo>
                  <a:lnTo>
                    <a:pt x="1036" y="348"/>
                  </a:lnTo>
                  <a:cubicBezTo>
                    <a:pt x="1036" y="152"/>
                    <a:pt x="884" y="0"/>
                    <a:pt x="688" y="0"/>
                  </a:cubicBezTo>
                  <a:close/>
                </a:path>
              </a:pathLst>
            </a:custGeom>
            <a:solidFill>
              <a:srgbClr val="B3DB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g2a22183f815_0_220"/>
            <p:cNvSpPr/>
            <p:nvPr/>
          </p:nvSpPr>
          <p:spPr>
            <a:xfrm>
              <a:off x="3884825" y="3759725"/>
              <a:ext cx="25875" cy="488675"/>
            </a:xfrm>
            <a:custGeom>
              <a:rect b="b" l="l" r="r" t="t"/>
              <a:pathLst>
                <a:path extrusionOk="0" h="19547" w="1035">
                  <a:moveTo>
                    <a:pt x="348" y="0"/>
                  </a:moveTo>
                  <a:cubicBezTo>
                    <a:pt x="152" y="0"/>
                    <a:pt x="0" y="152"/>
                    <a:pt x="0" y="348"/>
                  </a:cubicBezTo>
                  <a:lnTo>
                    <a:pt x="0" y="19198"/>
                  </a:lnTo>
                  <a:cubicBezTo>
                    <a:pt x="0" y="19386"/>
                    <a:pt x="152" y="19546"/>
                    <a:pt x="348" y="19546"/>
                  </a:cubicBezTo>
                  <a:lnTo>
                    <a:pt x="687" y="19546"/>
                  </a:lnTo>
                  <a:cubicBezTo>
                    <a:pt x="883" y="19546"/>
                    <a:pt x="1035" y="19386"/>
                    <a:pt x="1035" y="19198"/>
                  </a:cubicBezTo>
                  <a:lnTo>
                    <a:pt x="1035" y="348"/>
                  </a:lnTo>
                  <a:cubicBezTo>
                    <a:pt x="1035" y="152"/>
                    <a:pt x="883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g2a22183f815_0_220"/>
            <p:cNvSpPr/>
            <p:nvPr/>
          </p:nvSpPr>
          <p:spPr>
            <a:xfrm>
              <a:off x="3706175" y="3544050"/>
              <a:ext cx="133400" cy="116450"/>
            </a:xfrm>
            <a:custGeom>
              <a:rect b="b" l="l" r="r" t="t"/>
              <a:pathLst>
                <a:path extrusionOk="0" h="4658" w="5336">
                  <a:moveTo>
                    <a:pt x="678" y="1"/>
                  </a:moveTo>
                  <a:cubicBezTo>
                    <a:pt x="304" y="1"/>
                    <a:pt x="0" y="304"/>
                    <a:pt x="0" y="670"/>
                  </a:cubicBezTo>
                  <a:lnTo>
                    <a:pt x="0" y="3980"/>
                  </a:lnTo>
                  <a:cubicBezTo>
                    <a:pt x="0" y="4354"/>
                    <a:pt x="304" y="4658"/>
                    <a:pt x="678" y="4658"/>
                  </a:cubicBezTo>
                  <a:lnTo>
                    <a:pt x="4657" y="4658"/>
                  </a:lnTo>
                  <a:cubicBezTo>
                    <a:pt x="5032" y="4658"/>
                    <a:pt x="5335" y="4354"/>
                    <a:pt x="5335" y="3980"/>
                  </a:cubicBezTo>
                  <a:lnTo>
                    <a:pt x="5335" y="670"/>
                  </a:lnTo>
                  <a:cubicBezTo>
                    <a:pt x="5335" y="304"/>
                    <a:pt x="5032" y="1"/>
                    <a:pt x="4657" y="1"/>
                  </a:cubicBezTo>
                  <a:close/>
                </a:path>
              </a:pathLst>
            </a:custGeom>
            <a:solidFill>
              <a:srgbClr val="B3DB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g2a22183f815_0_220"/>
            <p:cNvSpPr/>
            <p:nvPr/>
          </p:nvSpPr>
          <p:spPr>
            <a:xfrm>
              <a:off x="3715525" y="3544050"/>
              <a:ext cx="365575" cy="116450"/>
            </a:xfrm>
            <a:custGeom>
              <a:rect b="b" l="l" r="r" t="t"/>
              <a:pathLst>
                <a:path extrusionOk="0" h="4658" w="14623">
                  <a:moveTo>
                    <a:pt x="679" y="1"/>
                  </a:moveTo>
                  <a:cubicBezTo>
                    <a:pt x="304" y="1"/>
                    <a:pt x="1" y="304"/>
                    <a:pt x="1" y="670"/>
                  </a:cubicBezTo>
                  <a:lnTo>
                    <a:pt x="1" y="3980"/>
                  </a:lnTo>
                  <a:cubicBezTo>
                    <a:pt x="1" y="4354"/>
                    <a:pt x="304" y="4658"/>
                    <a:pt x="679" y="4658"/>
                  </a:cubicBezTo>
                  <a:lnTo>
                    <a:pt x="13945" y="4658"/>
                  </a:lnTo>
                  <a:cubicBezTo>
                    <a:pt x="14319" y="4658"/>
                    <a:pt x="14623" y="4354"/>
                    <a:pt x="14623" y="3980"/>
                  </a:cubicBezTo>
                  <a:lnTo>
                    <a:pt x="14623" y="670"/>
                  </a:lnTo>
                  <a:cubicBezTo>
                    <a:pt x="14623" y="304"/>
                    <a:pt x="14319" y="1"/>
                    <a:pt x="139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g2a22183f815_0_220"/>
            <p:cNvSpPr/>
            <p:nvPr/>
          </p:nvSpPr>
          <p:spPr>
            <a:xfrm>
              <a:off x="3714650" y="3759725"/>
              <a:ext cx="25900" cy="488675"/>
            </a:xfrm>
            <a:custGeom>
              <a:rect b="b" l="l" r="r" t="t"/>
              <a:pathLst>
                <a:path extrusionOk="0" h="19547" w="1036">
                  <a:moveTo>
                    <a:pt x="348" y="0"/>
                  </a:moveTo>
                  <a:cubicBezTo>
                    <a:pt x="152" y="0"/>
                    <a:pt x="0" y="152"/>
                    <a:pt x="0" y="348"/>
                  </a:cubicBezTo>
                  <a:lnTo>
                    <a:pt x="0" y="19198"/>
                  </a:lnTo>
                  <a:cubicBezTo>
                    <a:pt x="0" y="19386"/>
                    <a:pt x="152" y="19546"/>
                    <a:pt x="348" y="19546"/>
                  </a:cubicBezTo>
                  <a:lnTo>
                    <a:pt x="687" y="19546"/>
                  </a:lnTo>
                  <a:cubicBezTo>
                    <a:pt x="883" y="19546"/>
                    <a:pt x="1035" y="19386"/>
                    <a:pt x="1035" y="19198"/>
                  </a:cubicBezTo>
                  <a:lnTo>
                    <a:pt x="1035" y="348"/>
                  </a:lnTo>
                  <a:cubicBezTo>
                    <a:pt x="1035" y="152"/>
                    <a:pt x="883" y="0"/>
                    <a:pt x="687" y="0"/>
                  </a:cubicBezTo>
                  <a:close/>
                </a:path>
              </a:pathLst>
            </a:custGeom>
            <a:solidFill>
              <a:srgbClr val="B3DB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g2a22183f815_0_220"/>
            <p:cNvSpPr/>
            <p:nvPr/>
          </p:nvSpPr>
          <p:spPr>
            <a:xfrm>
              <a:off x="3722900" y="3759725"/>
              <a:ext cx="25900" cy="488675"/>
            </a:xfrm>
            <a:custGeom>
              <a:rect b="b" l="l" r="r" t="t"/>
              <a:pathLst>
                <a:path extrusionOk="0" h="19547" w="1036">
                  <a:moveTo>
                    <a:pt x="348" y="0"/>
                  </a:moveTo>
                  <a:cubicBezTo>
                    <a:pt x="161" y="0"/>
                    <a:pt x="0" y="152"/>
                    <a:pt x="0" y="348"/>
                  </a:cubicBezTo>
                  <a:lnTo>
                    <a:pt x="0" y="19198"/>
                  </a:lnTo>
                  <a:cubicBezTo>
                    <a:pt x="0" y="19386"/>
                    <a:pt x="161" y="19546"/>
                    <a:pt x="348" y="19546"/>
                  </a:cubicBezTo>
                  <a:lnTo>
                    <a:pt x="696" y="19546"/>
                  </a:lnTo>
                  <a:cubicBezTo>
                    <a:pt x="884" y="19546"/>
                    <a:pt x="1035" y="19386"/>
                    <a:pt x="1035" y="19198"/>
                  </a:cubicBezTo>
                  <a:lnTo>
                    <a:pt x="1035" y="348"/>
                  </a:lnTo>
                  <a:cubicBezTo>
                    <a:pt x="1035" y="152"/>
                    <a:pt x="884" y="0"/>
                    <a:pt x="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2" name="Google Shape;1062;g2a22183f815_0_220"/>
          <p:cNvGrpSpPr/>
          <p:nvPr/>
        </p:nvGrpSpPr>
        <p:grpSpPr>
          <a:xfrm>
            <a:off x="6747820" y="4546075"/>
            <a:ext cx="1121370" cy="435322"/>
            <a:chOff x="1406775" y="3622850"/>
            <a:chExt cx="1423600" cy="552650"/>
          </a:xfrm>
        </p:grpSpPr>
        <p:sp>
          <p:nvSpPr>
            <p:cNvPr id="1063" name="Google Shape;1063;g2a22183f815_0_220"/>
            <p:cNvSpPr/>
            <p:nvPr/>
          </p:nvSpPr>
          <p:spPr>
            <a:xfrm>
              <a:off x="1522700" y="3940525"/>
              <a:ext cx="1210550" cy="234975"/>
            </a:xfrm>
            <a:custGeom>
              <a:rect b="b" l="l" r="r" t="t"/>
              <a:pathLst>
                <a:path extrusionOk="0" h="9399" w="48422">
                  <a:moveTo>
                    <a:pt x="0" y="0"/>
                  </a:moveTo>
                  <a:lnTo>
                    <a:pt x="0" y="9399"/>
                  </a:lnTo>
                  <a:lnTo>
                    <a:pt x="48422" y="9399"/>
                  </a:lnTo>
                  <a:lnTo>
                    <a:pt x="48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g2a22183f815_0_220"/>
            <p:cNvSpPr/>
            <p:nvPr/>
          </p:nvSpPr>
          <p:spPr>
            <a:xfrm>
              <a:off x="1698125" y="3997525"/>
              <a:ext cx="860950" cy="120225"/>
            </a:xfrm>
            <a:custGeom>
              <a:rect b="b" l="l" r="r" t="t"/>
              <a:pathLst>
                <a:path extrusionOk="0" h="4809" w="34438">
                  <a:moveTo>
                    <a:pt x="19823" y="16"/>
                  </a:moveTo>
                  <a:cubicBezTo>
                    <a:pt x="14370" y="16"/>
                    <a:pt x="8916" y="300"/>
                    <a:pt x="3485" y="853"/>
                  </a:cubicBezTo>
                  <a:cubicBezTo>
                    <a:pt x="2382" y="978"/>
                    <a:pt x="1204" y="1154"/>
                    <a:pt x="427" y="1956"/>
                  </a:cubicBezTo>
                  <a:cubicBezTo>
                    <a:pt x="201" y="2206"/>
                    <a:pt x="1" y="2532"/>
                    <a:pt x="26" y="2883"/>
                  </a:cubicBezTo>
                  <a:cubicBezTo>
                    <a:pt x="76" y="3560"/>
                    <a:pt x="853" y="3911"/>
                    <a:pt x="1530" y="4086"/>
                  </a:cubicBezTo>
                  <a:cubicBezTo>
                    <a:pt x="4111" y="4738"/>
                    <a:pt x="6818" y="4788"/>
                    <a:pt x="9500" y="4788"/>
                  </a:cubicBezTo>
                  <a:cubicBezTo>
                    <a:pt x="11269" y="4802"/>
                    <a:pt x="13040" y="4809"/>
                    <a:pt x="14812" y="4809"/>
                  </a:cubicBezTo>
                  <a:cubicBezTo>
                    <a:pt x="19091" y="4809"/>
                    <a:pt x="23374" y="4773"/>
                    <a:pt x="27645" y="4738"/>
                  </a:cubicBezTo>
                  <a:cubicBezTo>
                    <a:pt x="28898" y="4738"/>
                    <a:pt x="30126" y="4738"/>
                    <a:pt x="31379" y="4587"/>
                  </a:cubicBezTo>
                  <a:cubicBezTo>
                    <a:pt x="32081" y="4487"/>
                    <a:pt x="32833" y="4337"/>
                    <a:pt x="33410" y="3936"/>
                  </a:cubicBezTo>
                  <a:cubicBezTo>
                    <a:pt x="34011" y="3535"/>
                    <a:pt x="34437" y="2808"/>
                    <a:pt x="34312" y="2106"/>
                  </a:cubicBezTo>
                  <a:cubicBezTo>
                    <a:pt x="33961" y="1"/>
                    <a:pt x="29299" y="302"/>
                    <a:pt x="27921" y="226"/>
                  </a:cubicBezTo>
                  <a:cubicBezTo>
                    <a:pt x="25224" y="85"/>
                    <a:pt x="22524" y="16"/>
                    <a:pt x="19823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g2a22183f815_0_220"/>
            <p:cNvSpPr/>
            <p:nvPr/>
          </p:nvSpPr>
          <p:spPr>
            <a:xfrm>
              <a:off x="2683100" y="3957425"/>
              <a:ext cx="25" cy="201150"/>
            </a:xfrm>
            <a:custGeom>
              <a:rect b="b" l="l" r="r" t="t"/>
              <a:pathLst>
                <a:path extrusionOk="0" fill="none" h="8046" w="1">
                  <a:moveTo>
                    <a:pt x="1" y="1"/>
                  </a:moveTo>
                  <a:lnTo>
                    <a:pt x="1" y="8046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g2a22183f815_0_220"/>
            <p:cNvSpPr/>
            <p:nvPr/>
          </p:nvSpPr>
          <p:spPr>
            <a:xfrm>
              <a:off x="2631725" y="3956175"/>
              <a:ext cx="25" cy="203675"/>
            </a:xfrm>
            <a:custGeom>
              <a:rect b="b" l="l" r="r" t="t"/>
              <a:pathLst>
                <a:path extrusionOk="0" fill="none" h="8147" w="1">
                  <a:moveTo>
                    <a:pt x="0" y="1"/>
                  </a:moveTo>
                  <a:lnTo>
                    <a:pt x="0" y="8146"/>
                  </a:lnTo>
                </a:path>
              </a:pathLst>
            </a:custGeom>
            <a:noFill/>
            <a:ln cap="flat" cmpd="sng" w="11900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g2a22183f815_0_220"/>
            <p:cNvSpPr/>
            <p:nvPr/>
          </p:nvSpPr>
          <p:spPr>
            <a:xfrm>
              <a:off x="1619825" y="3956800"/>
              <a:ext cx="25" cy="201775"/>
            </a:xfrm>
            <a:custGeom>
              <a:rect b="b" l="l" r="r" t="t"/>
              <a:pathLst>
                <a:path extrusionOk="0" fill="none" h="8071" w="1">
                  <a:moveTo>
                    <a:pt x="0" y="1"/>
                  </a:moveTo>
                  <a:lnTo>
                    <a:pt x="0" y="8071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g2a22183f815_0_220"/>
            <p:cNvSpPr/>
            <p:nvPr/>
          </p:nvSpPr>
          <p:spPr>
            <a:xfrm>
              <a:off x="1569050" y="3956175"/>
              <a:ext cx="25" cy="203675"/>
            </a:xfrm>
            <a:custGeom>
              <a:rect b="b" l="l" r="r" t="t"/>
              <a:pathLst>
                <a:path extrusionOk="0" fill="none" h="8147" w="1">
                  <a:moveTo>
                    <a:pt x="1" y="1"/>
                  </a:moveTo>
                  <a:lnTo>
                    <a:pt x="1" y="8146"/>
                  </a:lnTo>
                </a:path>
              </a:pathLst>
            </a:custGeom>
            <a:noFill/>
            <a:ln cap="flat" cmpd="sng" w="11900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g2a22183f815_0_220"/>
            <p:cNvSpPr/>
            <p:nvPr/>
          </p:nvSpPr>
          <p:spPr>
            <a:xfrm>
              <a:off x="1406775" y="3783875"/>
              <a:ext cx="1209925" cy="159800"/>
            </a:xfrm>
            <a:custGeom>
              <a:rect b="b" l="l" r="r" t="t"/>
              <a:pathLst>
                <a:path extrusionOk="0" h="6392" w="48397">
                  <a:moveTo>
                    <a:pt x="1" y="0"/>
                  </a:moveTo>
                  <a:lnTo>
                    <a:pt x="1" y="6391"/>
                  </a:lnTo>
                  <a:lnTo>
                    <a:pt x="48397" y="6391"/>
                  </a:lnTo>
                  <a:lnTo>
                    <a:pt x="483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g2a22183f815_0_220"/>
            <p:cNvSpPr/>
            <p:nvPr/>
          </p:nvSpPr>
          <p:spPr>
            <a:xfrm>
              <a:off x="2566550" y="3795150"/>
              <a:ext cx="25" cy="137250"/>
            </a:xfrm>
            <a:custGeom>
              <a:rect b="b" l="l" r="r" t="t"/>
              <a:pathLst>
                <a:path extrusionOk="0" fill="none" h="5490" w="1">
                  <a:moveTo>
                    <a:pt x="1" y="0"/>
                  </a:moveTo>
                  <a:lnTo>
                    <a:pt x="1" y="5489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g2a22183f815_0_220"/>
            <p:cNvSpPr/>
            <p:nvPr/>
          </p:nvSpPr>
          <p:spPr>
            <a:xfrm>
              <a:off x="2515800" y="3794525"/>
              <a:ext cx="25" cy="139125"/>
            </a:xfrm>
            <a:custGeom>
              <a:rect b="b" l="l" r="r" t="t"/>
              <a:pathLst>
                <a:path extrusionOk="0" fill="none" h="5565" w="1">
                  <a:moveTo>
                    <a:pt x="1" y="0"/>
                  </a:moveTo>
                  <a:lnTo>
                    <a:pt x="1" y="5564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g2a22183f815_0_220"/>
            <p:cNvSpPr/>
            <p:nvPr/>
          </p:nvSpPr>
          <p:spPr>
            <a:xfrm>
              <a:off x="1503900" y="3794525"/>
              <a:ext cx="25" cy="137875"/>
            </a:xfrm>
            <a:custGeom>
              <a:rect b="b" l="l" r="r" t="t"/>
              <a:pathLst>
                <a:path extrusionOk="0" fill="none" h="5515" w="1">
                  <a:moveTo>
                    <a:pt x="0" y="0"/>
                  </a:moveTo>
                  <a:lnTo>
                    <a:pt x="0" y="5514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g2a22183f815_0_220"/>
            <p:cNvSpPr/>
            <p:nvPr/>
          </p:nvSpPr>
          <p:spPr>
            <a:xfrm>
              <a:off x="1453150" y="3793900"/>
              <a:ext cx="25" cy="139750"/>
            </a:xfrm>
            <a:custGeom>
              <a:rect b="b" l="l" r="r" t="t"/>
              <a:pathLst>
                <a:path extrusionOk="0" fill="none" h="5590" w="1">
                  <a:moveTo>
                    <a:pt x="0" y="0"/>
                  </a:moveTo>
                  <a:lnTo>
                    <a:pt x="0" y="5589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g2a22183f815_0_220"/>
            <p:cNvSpPr/>
            <p:nvPr/>
          </p:nvSpPr>
          <p:spPr>
            <a:xfrm>
              <a:off x="1622950" y="3811525"/>
              <a:ext cx="780725" cy="104875"/>
            </a:xfrm>
            <a:custGeom>
              <a:rect b="b" l="l" r="r" t="t"/>
              <a:pathLst>
                <a:path extrusionOk="0" h="4195" w="31229">
                  <a:moveTo>
                    <a:pt x="11896" y="1"/>
                  </a:moveTo>
                  <a:cubicBezTo>
                    <a:pt x="9890" y="1"/>
                    <a:pt x="7888" y="33"/>
                    <a:pt x="5890" y="97"/>
                  </a:cubicBezTo>
                  <a:cubicBezTo>
                    <a:pt x="4386" y="147"/>
                    <a:pt x="2883" y="223"/>
                    <a:pt x="1454" y="674"/>
                  </a:cubicBezTo>
                  <a:cubicBezTo>
                    <a:pt x="827" y="874"/>
                    <a:pt x="176" y="1250"/>
                    <a:pt x="50" y="1877"/>
                  </a:cubicBezTo>
                  <a:cubicBezTo>
                    <a:pt x="0" y="2178"/>
                    <a:pt x="76" y="2478"/>
                    <a:pt x="251" y="2729"/>
                  </a:cubicBezTo>
                  <a:cubicBezTo>
                    <a:pt x="752" y="3506"/>
                    <a:pt x="1830" y="3631"/>
                    <a:pt x="2757" y="3656"/>
                  </a:cubicBezTo>
                  <a:cubicBezTo>
                    <a:pt x="9975" y="3932"/>
                    <a:pt x="17193" y="4107"/>
                    <a:pt x="24411" y="4183"/>
                  </a:cubicBezTo>
                  <a:cubicBezTo>
                    <a:pt x="24704" y="4187"/>
                    <a:pt x="25056" y="4195"/>
                    <a:pt x="25441" y="4195"/>
                  </a:cubicBezTo>
                  <a:cubicBezTo>
                    <a:pt x="27296" y="4195"/>
                    <a:pt x="29929" y="4009"/>
                    <a:pt x="30552" y="2328"/>
                  </a:cubicBezTo>
                  <a:cubicBezTo>
                    <a:pt x="31229" y="574"/>
                    <a:pt x="27970" y="649"/>
                    <a:pt x="27018" y="574"/>
                  </a:cubicBezTo>
                  <a:cubicBezTo>
                    <a:pt x="24662" y="398"/>
                    <a:pt x="22281" y="248"/>
                    <a:pt x="19925" y="173"/>
                  </a:cubicBezTo>
                  <a:cubicBezTo>
                    <a:pt x="17247" y="58"/>
                    <a:pt x="14569" y="1"/>
                    <a:pt x="11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g2a22183f815_0_220"/>
            <p:cNvSpPr/>
            <p:nvPr/>
          </p:nvSpPr>
          <p:spPr>
            <a:xfrm>
              <a:off x="1619825" y="3622850"/>
              <a:ext cx="1210550" cy="160425"/>
            </a:xfrm>
            <a:custGeom>
              <a:rect b="b" l="l" r="r" t="t"/>
              <a:pathLst>
                <a:path extrusionOk="0" h="6417" w="48422">
                  <a:moveTo>
                    <a:pt x="0" y="0"/>
                  </a:moveTo>
                  <a:lnTo>
                    <a:pt x="0" y="6416"/>
                  </a:lnTo>
                  <a:lnTo>
                    <a:pt x="48421" y="6416"/>
                  </a:lnTo>
                  <a:lnTo>
                    <a:pt x="48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g2a22183f815_0_220"/>
            <p:cNvSpPr/>
            <p:nvPr/>
          </p:nvSpPr>
          <p:spPr>
            <a:xfrm>
              <a:off x="2780225" y="3634125"/>
              <a:ext cx="25" cy="137875"/>
            </a:xfrm>
            <a:custGeom>
              <a:rect b="b" l="l" r="r" t="t"/>
              <a:pathLst>
                <a:path extrusionOk="0" fill="none" h="5515" w="1">
                  <a:moveTo>
                    <a:pt x="0" y="0"/>
                  </a:moveTo>
                  <a:lnTo>
                    <a:pt x="0" y="5514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g2a22183f815_0_220"/>
            <p:cNvSpPr/>
            <p:nvPr/>
          </p:nvSpPr>
          <p:spPr>
            <a:xfrm>
              <a:off x="2729475" y="3633500"/>
              <a:ext cx="25" cy="139125"/>
            </a:xfrm>
            <a:custGeom>
              <a:rect b="b" l="l" r="r" t="t"/>
              <a:pathLst>
                <a:path extrusionOk="0" fill="none" h="5565" w="1">
                  <a:moveTo>
                    <a:pt x="0" y="0"/>
                  </a:moveTo>
                  <a:lnTo>
                    <a:pt x="0" y="5564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g2a22183f815_0_220"/>
            <p:cNvSpPr/>
            <p:nvPr/>
          </p:nvSpPr>
          <p:spPr>
            <a:xfrm>
              <a:off x="1716925" y="3634125"/>
              <a:ext cx="25" cy="137875"/>
            </a:xfrm>
            <a:custGeom>
              <a:rect b="b" l="l" r="r" t="t"/>
              <a:pathLst>
                <a:path extrusionOk="0" fill="none" h="5515" w="1">
                  <a:moveTo>
                    <a:pt x="1" y="0"/>
                  </a:moveTo>
                  <a:lnTo>
                    <a:pt x="1" y="5514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g2a22183f815_0_220"/>
            <p:cNvSpPr/>
            <p:nvPr/>
          </p:nvSpPr>
          <p:spPr>
            <a:xfrm>
              <a:off x="1666175" y="3633500"/>
              <a:ext cx="25" cy="139125"/>
            </a:xfrm>
            <a:custGeom>
              <a:rect b="b" l="l" r="r" t="t"/>
              <a:pathLst>
                <a:path extrusionOk="0" fill="none" h="5565" w="1">
                  <a:moveTo>
                    <a:pt x="1" y="0"/>
                  </a:moveTo>
                  <a:lnTo>
                    <a:pt x="1" y="5564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g2a22183f815_0_220"/>
            <p:cNvSpPr/>
            <p:nvPr/>
          </p:nvSpPr>
          <p:spPr>
            <a:xfrm>
              <a:off x="1836600" y="3651075"/>
              <a:ext cx="780100" cy="104700"/>
            </a:xfrm>
            <a:custGeom>
              <a:rect b="b" l="l" r="r" t="t"/>
              <a:pathLst>
                <a:path extrusionOk="0" h="4188" w="31204">
                  <a:moveTo>
                    <a:pt x="12086" y="1"/>
                  </a:moveTo>
                  <a:cubicBezTo>
                    <a:pt x="10014" y="1"/>
                    <a:pt x="7940" y="33"/>
                    <a:pt x="5865" y="99"/>
                  </a:cubicBezTo>
                  <a:cubicBezTo>
                    <a:pt x="4387" y="149"/>
                    <a:pt x="2858" y="225"/>
                    <a:pt x="1429" y="676"/>
                  </a:cubicBezTo>
                  <a:cubicBezTo>
                    <a:pt x="828" y="876"/>
                    <a:pt x="151" y="1227"/>
                    <a:pt x="51" y="1879"/>
                  </a:cubicBezTo>
                  <a:cubicBezTo>
                    <a:pt x="1" y="2154"/>
                    <a:pt x="76" y="2455"/>
                    <a:pt x="226" y="2706"/>
                  </a:cubicBezTo>
                  <a:cubicBezTo>
                    <a:pt x="728" y="3508"/>
                    <a:pt x="1805" y="3633"/>
                    <a:pt x="2758" y="3658"/>
                  </a:cubicBezTo>
                  <a:cubicBezTo>
                    <a:pt x="9976" y="3934"/>
                    <a:pt x="17194" y="4109"/>
                    <a:pt x="24412" y="4185"/>
                  </a:cubicBezTo>
                  <a:cubicBezTo>
                    <a:pt x="24634" y="4185"/>
                    <a:pt x="24890" y="4187"/>
                    <a:pt x="25168" y="4187"/>
                  </a:cubicBezTo>
                  <a:cubicBezTo>
                    <a:pt x="27022" y="4187"/>
                    <a:pt x="29877" y="4073"/>
                    <a:pt x="30552" y="2330"/>
                  </a:cubicBezTo>
                  <a:cubicBezTo>
                    <a:pt x="31204" y="550"/>
                    <a:pt x="27971" y="651"/>
                    <a:pt x="27018" y="575"/>
                  </a:cubicBezTo>
                  <a:cubicBezTo>
                    <a:pt x="24637" y="400"/>
                    <a:pt x="22282" y="250"/>
                    <a:pt x="19901" y="149"/>
                  </a:cubicBezTo>
                  <a:cubicBezTo>
                    <a:pt x="17302" y="52"/>
                    <a:pt x="14696" y="1"/>
                    <a:pt x="12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1" name="Google Shape;1081;g2a22183f815_0_220"/>
          <p:cNvSpPr/>
          <p:nvPr/>
        </p:nvSpPr>
        <p:spPr>
          <a:xfrm rot="1292189">
            <a:off x="6548634" y="422100"/>
            <a:ext cx="2424017" cy="653636"/>
          </a:xfrm>
          <a:custGeom>
            <a:rect b="b" l="l" r="r" t="t"/>
            <a:pathLst>
              <a:path extrusionOk="0" h="26145" w="96959">
                <a:moveTo>
                  <a:pt x="0" y="0"/>
                </a:moveTo>
                <a:cubicBezTo>
                  <a:pt x="7940" y="0"/>
                  <a:pt x="14002" y="7490"/>
                  <a:pt x="20993" y="11254"/>
                </a:cubicBezTo>
                <a:cubicBezTo>
                  <a:pt x="31058" y="16673"/>
                  <a:pt x="45944" y="20575"/>
                  <a:pt x="55188" y="13851"/>
                </a:cubicBezTo>
                <a:cubicBezTo>
                  <a:pt x="58642" y="11338"/>
                  <a:pt x="60441" y="2009"/>
                  <a:pt x="56271" y="1082"/>
                </a:cubicBezTo>
                <a:cubicBezTo>
                  <a:pt x="50908" y="-110"/>
                  <a:pt x="47665" y="11160"/>
                  <a:pt x="49778" y="16232"/>
                </a:cubicBezTo>
                <a:cubicBezTo>
                  <a:pt x="55829" y="30755"/>
                  <a:pt x="88857" y="28420"/>
                  <a:pt x="96959" y="1493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2" name="Google Shape;1082;g2a22183f815_0_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8463" y="1170934"/>
            <a:ext cx="2740100" cy="25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2a22183f815_0_273"/>
          <p:cNvSpPr txBox="1"/>
          <p:nvPr>
            <p:ph idx="1" type="subTitle"/>
          </p:nvPr>
        </p:nvSpPr>
        <p:spPr>
          <a:xfrm>
            <a:off x="713225" y="2090525"/>
            <a:ext cx="3464400" cy="17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Char char="●"/>
            </a:pPr>
            <a:r>
              <a:rPr b="1" lang="en"/>
              <a:t>작품별 성지 정보 공유 플랫폼 구축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각 작품별에 따른 카테고리를 이용하여 장소 공유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88" name="Google Shape;1088;g2a22183f815_0_273"/>
          <p:cNvSpPr txBox="1"/>
          <p:nvPr>
            <p:ph type="title"/>
          </p:nvPr>
        </p:nvSpPr>
        <p:spPr>
          <a:xfrm>
            <a:off x="713225" y="1698225"/>
            <a:ext cx="3124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개발 목적</a:t>
            </a:r>
            <a:endParaRPr/>
          </a:p>
        </p:txBody>
      </p:sp>
      <p:sp>
        <p:nvSpPr>
          <p:cNvPr id="1089" name="Google Shape;1089;g2a22183f815_0_273"/>
          <p:cNvSpPr txBox="1"/>
          <p:nvPr>
            <p:ph idx="3" type="title"/>
          </p:nvPr>
        </p:nvSpPr>
        <p:spPr>
          <a:xfrm>
            <a:off x="4600476" y="1698225"/>
            <a:ext cx="3124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기대 효과</a:t>
            </a:r>
            <a:endParaRPr/>
          </a:p>
        </p:txBody>
      </p:sp>
      <p:sp>
        <p:nvSpPr>
          <p:cNvPr id="1090" name="Google Shape;1090;g2a22183f815_0_273"/>
          <p:cNvSpPr txBox="1"/>
          <p:nvPr>
            <p:ph idx="2" type="subTitle"/>
          </p:nvPr>
        </p:nvSpPr>
        <p:spPr>
          <a:xfrm>
            <a:off x="4600475" y="2090525"/>
            <a:ext cx="3641400" cy="17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Char char="●"/>
            </a:pPr>
            <a:r>
              <a:rPr b="1" lang="en"/>
              <a:t>체계적으로 정리된 성지 정보 획득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400"/>
              <a:buChar char="●"/>
            </a:pPr>
            <a:r>
              <a:rPr b="1" lang="en"/>
              <a:t>여행 계획 중 시간적 부담 감소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</p:txBody>
      </p:sp>
      <p:sp>
        <p:nvSpPr>
          <p:cNvPr id="1091" name="Google Shape;1091;g2a22183f815_0_273"/>
          <p:cNvSpPr txBox="1"/>
          <p:nvPr>
            <p:ph idx="4"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개발 목적과 기대하는 점</a:t>
            </a:r>
            <a:endParaRPr/>
          </a:p>
        </p:txBody>
      </p:sp>
      <p:grpSp>
        <p:nvGrpSpPr>
          <p:cNvPr id="1092" name="Google Shape;1092;g2a22183f815_0_273"/>
          <p:cNvGrpSpPr/>
          <p:nvPr/>
        </p:nvGrpSpPr>
        <p:grpSpPr>
          <a:xfrm>
            <a:off x="175220" y="4486567"/>
            <a:ext cx="1121370" cy="494843"/>
            <a:chOff x="1406775" y="3622850"/>
            <a:chExt cx="1423600" cy="552650"/>
          </a:xfrm>
        </p:grpSpPr>
        <p:sp>
          <p:nvSpPr>
            <p:cNvPr id="1093" name="Google Shape;1093;g2a22183f815_0_273"/>
            <p:cNvSpPr/>
            <p:nvPr/>
          </p:nvSpPr>
          <p:spPr>
            <a:xfrm>
              <a:off x="1522700" y="3940525"/>
              <a:ext cx="1210550" cy="234975"/>
            </a:xfrm>
            <a:custGeom>
              <a:rect b="b" l="l" r="r" t="t"/>
              <a:pathLst>
                <a:path extrusionOk="0" h="9399" w="48422">
                  <a:moveTo>
                    <a:pt x="0" y="0"/>
                  </a:moveTo>
                  <a:lnTo>
                    <a:pt x="0" y="9399"/>
                  </a:lnTo>
                  <a:lnTo>
                    <a:pt x="48422" y="9399"/>
                  </a:lnTo>
                  <a:lnTo>
                    <a:pt x="48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g2a22183f815_0_273"/>
            <p:cNvSpPr/>
            <p:nvPr/>
          </p:nvSpPr>
          <p:spPr>
            <a:xfrm>
              <a:off x="1698125" y="3997525"/>
              <a:ext cx="860950" cy="120225"/>
            </a:xfrm>
            <a:custGeom>
              <a:rect b="b" l="l" r="r" t="t"/>
              <a:pathLst>
                <a:path extrusionOk="0" h="4809" w="34438">
                  <a:moveTo>
                    <a:pt x="19823" y="16"/>
                  </a:moveTo>
                  <a:cubicBezTo>
                    <a:pt x="14370" y="16"/>
                    <a:pt x="8916" y="300"/>
                    <a:pt x="3485" y="853"/>
                  </a:cubicBezTo>
                  <a:cubicBezTo>
                    <a:pt x="2382" y="978"/>
                    <a:pt x="1204" y="1154"/>
                    <a:pt x="427" y="1956"/>
                  </a:cubicBezTo>
                  <a:cubicBezTo>
                    <a:pt x="201" y="2206"/>
                    <a:pt x="1" y="2532"/>
                    <a:pt x="26" y="2883"/>
                  </a:cubicBezTo>
                  <a:cubicBezTo>
                    <a:pt x="76" y="3560"/>
                    <a:pt x="853" y="3911"/>
                    <a:pt x="1530" y="4086"/>
                  </a:cubicBezTo>
                  <a:cubicBezTo>
                    <a:pt x="4111" y="4738"/>
                    <a:pt x="6818" y="4788"/>
                    <a:pt x="9500" y="4788"/>
                  </a:cubicBezTo>
                  <a:cubicBezTo>
                    <a:pt x="11269" y="4802"/>
                    <a:pt x="13040" y="4809"/>
                    <a:pt x="14812" y="4809"/>
                  </a:cubicBezTo>
                  <a:cubicBezTo>
                    <a:pt x="19091" y="4809"/>
                    <a:pt x="23374" y="4773"/>
                    <a:pt x="27645" y="4738"/>
                  </a:cubicBezTo>
                  <a:cubicBezTo>
                    <a:pt x="28898" y="4738"/>
                    <a:pt x="30126" y="4738"/>
                    <a:pt x="31379" y="4587"/>
                  </a:cubicBezTo>
                  <a:cubicBezTo>
                    <a:pt x="32081" y="4487"/>
                    <a:pt x="32833" y="4337"/>
                    <a:pt x="33410" y="3936"/>
                  </a:cubicBezTo>
                  <a:cubicBezTo>
                    <a:pt x="34011" y="3535"/>
                    <a:pt x="34437" y="2808"/>
                    <a:pt x="34312" y="2106"/>
                  </a:cubicBezTo>
                  <a:cubicBezTo>
                    <a:pt x="33961" y="1"/>
                    <a:pt x="29299" y="302"/>
                    <a:pt x="27921" y="226"/>
                  </a:cubicBezTo>
                  <a:cubicBezTo>
                    <a:pt x="25224" y="85"/>
                    <a:pt x="22524" y="16"/>
                    <a:pt x="19823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g2a22183f815_0_273"/>
            <p:cNvSpPr/>
            <p:nvPr/>
          </p:nvSpPr>
          <p:spPr>
            <a:xfrm>
              <a:off x="2683100" y="3957425"/>
              <a:ext cx="25" cy="201150"/>
            </a:xfrm>
            <a:custGeom>
              <a:rect b="b" l="l" r="r" t="t"/>
              <a:pathLst>
                <a:path extrusionOk="0" fill="none" h="8046" w="1">
                  <a:moveTo>
                    <a:pt x="1" y="1"/>
                  </a:moveTo>
                  <a:lnTo>
                    <a:pt x="1" y="8046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g2a22183f815_0_273"/>
            <p:cNvSpPr/>
            <p:nvPr/>
          </p:nvSpPr>
          <p:spPr>
            <a:xfrm>
              <a:off x="2631725" y="3956175"/>
              <a:ext cx="25" cy="203675"/>
            </a:xfrm>
            <a:custGeom>
              <a:rect b="b" l="l" r="r" t="t"/>
              <a:pathLst>
                <a:path extrusionOk="0" fill="none" h="8147" w="1">
                  <a:moveTo>
                    <a:pt x="0" y="1"/>
                  </a:moveTo>
                  <a:lnTo>
                    <a:pt x="0" y="8146"/>
                  </a:lnTo>
                </a:path>
              </a:pathLst>
            </a:custGeom>
            <a:noFill/>
            <a:ln cap="flat" cmpd="sng" w="11900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g2a22183f815_0_273"/>
            <p:cNvSpPr/>
            <p:nvPr/>
          </p:nvSpPr>
          <p:spPr>
            <a:xfrm>
              <a:off x="1619825" y="3956800"/>
              <a:ext cx="25" cy="201775"/>
            </a:xfrm>
            <a:custGeom>
              <a:rect b="b" l="l" r="r" t="t"/>
              <a:pathLst>
                <a:path extrusionOk="0" fill="none" h="8071" w="1">
                  <a:moveTo>
                    <a:pt x="0" y="1"/>
                  </a:moveTo>
                  <a:lnTo>
                    <a:pt x="0" y="8071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g2a22183f815_0_273"/>
            <p:cNvSpPr/>
            <p:nvPr/>
          </p:nvSpPr>
          <p:spPr>
            <a:xfrm>
              <a:off x="1569050" y="3956175"/>
              <a:ext cx="25" cy="203675"/>
            </a:xfrm>
            <a:custGeom>
              <a:rect b="b" l="l" r="r" t="t"/>
              <a:pathLst>
                <a:path extrusionOk="0" fill="none" h="8147" w="1">
                  <a:moveTo>
                    <a:pt x="1" y="1"/>
                  </a:moveTo>
                  <a:lnTo>
                    <a:pt x="1" y="8146"/>
                  </a:lnTo>
                </a:path>
              </a:pathLst>
            </a:custGeom>
            <a:noFill/>
            <a:ln cap="flat" cmpd="sng" w="11900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g2a22183f815_0_273"/>
            <p:cNvSpPr/>
            <p:nvPr/>
          </p:nvSpPr>
          <p:spPr>
            <a:xfrm>
              <a:off x="1406775" y="3783875"/>
              <a:ext cx="1209925" cy="159800"/>
            </a:xfrm>
            <a:custGeom>
              <a:rect b="b" l="l" r="r" t="t"/>
              <a:pathLst>
                <a:path extrusionOk="0" h="6392" w="48397">
                  <a:moveTo>
                    <a:pt x="1" y="0"/>
                  </a:moveTo>
                  <a:lnTo>
                    <a:pt x="1" y="6391"/>
                  </a:lnTo>
                  <a:lnTo>
                    <a:pt x="48397" y="6391"/>
                  </a:lnTo>
                  <a:lnTo>
                    <a:pt x="48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g2a22183f815_0_273"/>
            <p:cNvSpPr/>
            <p:nvPr/>
          </p:nvSpPr>
          <p:spPr>
            <a:xfrm>
              <a:off x="2566550" y="3795150"/>
              <a:ext cx="25" cy="137250"/>
            </a:xfrm>
            <a:custGeom>
              <a:rect b="b" l="l" r="r" t="t"/>
              <a:pathLst>
                <a:path extrusionOk="0" fill="none" h="5490" w="1">
                  <a:moveTo>
                    <a:pt x="1" y="0"/>
                  </a:moveTo>
                  <a:lnTo>
                    <a:pt x="1" y="5489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g2a22183f815_0_273"/>
            <p:cNvSpPr/>
            <p:nvPr/>
          </p:nvSpPr>
          <p:spPr>
            <a:xfrm>
              <a:off x="2515800" y="3794525"/>
              <a:ext cx="25" cy="139125"/>
            </a:xfrm>
            <a:custGeom>
              <a:rect b="b" l="l" r="r" t="t"/>
              <a:pathLst>
                <a:path extrusionOk="0" fill="none" h="5565" w="1">
                  <a:moveTo>
                    <a:pt x="1" y="0"/>
                  </a:moveTo>
                  <a:lnTo>
                    <a:pt x="1" y="5564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g2a22183f815_0_273"/>
            <p:cNvSpPr/>
            <p:nvPr/>
          </p:nvSpPr>
          <p:spPr>
            <a:xfrm>
              <a:off x="1503900" y="3794525"/>
              <a:ext cx="25" cy="137875"/>
            </a:xfrm>
            <a:custGeom>
              <a:rect b="b" l="l" r="r" t="t"/>
              <a:pathLst>
                <a:path extrusionOk="0" fill="none" h="5515" w="1">
                  <a:moveTo>
                    <a:pt x="0" y="0"/>
                  </a:moveTo>
                  <a:lnTo>
                    <a:pt x="0" y="5514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g2a22183f815_0_273"/>
            <p:cNvSpPr/>
            <p:nvPr/>
          </p:nvSpPr>
          <p:spPr>
            <a:xfrm>
              <a:off x="1453150" y="3793900"/>
              <a:ext cx="25" cy="139750"/>
            </a:xfrm>
            <a:custGeom>
              <a:rect b="b" l="l" r="r" t="t"/>
              <a:pathLst>
                <a:path extrusionOk="0" fill="none" h="5590" w="1">
                  <a:moveTo>
                    <a:pt x="0" y="0"/>
                  </a:moveTo>
                  <a:lnTo>
                    <a:pt x="0" y="5589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g2a22183f815_0_273"/>
            <p:cNvSpPr/>
            <p:nvPr/>
          </p:nvSpPr>
          <p:spPr>
            <a:xfrm>
              <a:off x="1622950" y="3811525"/>
              <a:ext cx="780725" cy="104875"/>
            </a:xfrm>
            <a:custGeom>
              <a:rect b="b" l="l" r="r" t="t"/>
              <a:pathLst>
                <a:path extrusionOk="0" h="4195" w="31229">
                  <a:moveTo>
                    <a:pt x="11896" y="1"/>
                  </a:moveTo>
                  <a:cubicBezTo>
                    <a:pt x="9890" y="1"/>
                    <a:pt x="7888" y="33"/>
                    <a:pt x="5890" y="97"/>
                  </a:cubicBezTo>
                  <a:cubicBezTo>
                    <a:pt x="4386" y="147"/>
                    <a:pt x="2883" y="223"/>
                    <a:pt x="1454" y="674"/>
                  </a:cubicBezTo>
                  <a:cubicBezTo>
                    <a:pt x="827" y="874"/>
                    <a:pt x="176" y="1250"/>
                    <a:pt x="50" y="1877"/>
                  </a:cubicBezTo>
                  <a:cubicBezTo>
                    <a:pt x="0" y="2178"/>
                    <a:pt x="76" y="2478"/>
                    <a:pt x="251" y="2729"/>
                  </a:cubicBezTo>
                  <a:cubicBezTo>
                    <a:pt x="752" y="3506"/>
                    <a:pt x="1830" y="3631"/>
                    <a:pt x="2757" y="3656"/>
                  </a:cubicBezTo>
                  <a:cubicBezTo>
                    <a:pt x="9975" y="3932"/>
                    <a:pt x="17193" y="4107"/>
                    <a:pt x="24411" y="4183"/>
                  </a:cubicBezTo>
                  <a:cubicBezTo>
                    <a:pt x="24704" y="4187"/>
                    <a:pt x="25056" y="4195"/>
                    <a:pt x="25441" y="4195"/>
                  </a:cubicBezTo>
                  <a:cubicBezTo>
                    <a:pt x="27296" y="4195"/>
                    <a:pt x="29929" y="4009"/>
                    <a:pt x="30552" y="2328"/>
                  </a:cubicBezTo>
                  <a:cubicBezTo>
                    <a:pt x="31229" y="574"/>
                    <a:pt x="27970" y="649"/>
                    <a:pt x="27018" y="574"/>
                  </a:cubicBezTo>
                  <a:cubicBezTo>
                    <a:pt x="24662" y="398"/>
                    <a:pt x="22281" y="248"/>
                    <a:pt x="19925" y="173"/>
                  </a:cubicBezTo>
                  <a:cubicBezTo>
                    <a:pt x="17247" y="58"/>
                    <a:pt x="14569" y="1"/>
                    <a:pt x="11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g2a22183f815_0_273"/>
            <p:cNvSpPr/>
            <p:nvPr/>
          </p:nvSpPr>
          <p:spPr>
            <a:xfrm>
              <a:off x="1619825" y="3622850"/>
              <a:ext cx="1210550" cy="160425"/>
            </a:xfrm>
            <a:custGeom>
              <a:rect b="b" l="l" r="r" t="t"/>
              <a:pathLst>
                <a:path extrusionOk="0" h="6417" w="48422">
                  <a:moveTo>
                    <a:pt x="0" y="0"/>
                  </a:moveTo>
                  <a:lnTo>
                    <a:pt x="0" y="6416"/>
                  </a:lnTo>
                  <a:lnTo>
                    <a:pt x="48421" y="6416"/>
                  </a:lnTo>
                  <a:lnTo>
                    <a:pt x="48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g2a22183f815_0_273"/>
            <p:cNvSpPr/>
            <p:nvPr/>
          </p:nvSpPr>
          <p:spPr>
            <a:xfrm>
              <a:off x="2780225" y="3634125"/>
              <a:ext cx="25" cy="137875"/>
            </a:xfrm>
            <a:custGeom>
              <a:rect b="b" l="l" r="r" t="t"/>
              <a:pathLst>
                <a:path extrusionOk="0" fill="none" h="5515" w="1">
                  <a:moveTo>
                    <a:pt x="0" y="0"/>
                  </a:moveTo>
                  <a:lnTo>
                    <a:pt x="0" y="5514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g2a22183f815_0_273"/>
            <p:cNvSpPr/>
            <p:nvPr/>
          </p:nvSpPr>
          <p:spPr>
            <a:xfrm>
              <a:off x="2729475" y="3633500"/>
              <a:ext cx="25" cy="139125"/>
            </a:xfrm>
            <a:custGeom>
              <a:rect b="b" l="l" r="r" t="t"/>
              <a:pathLst>
                <a:path extrusionOk="0" fill="none" h="5565" w="1">
                  <a:moveTo>
                    <a:pt x="0" y="0"/>
                  </a:moveTo>
                  <a:lnTo>
                    <a:pt x="0" y="5564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g2a22183f815_0_273"/>
            <p:cNvSpPr/>
            <p:nvPr/>
          </p:nvSpPr>
          <p:spPr>
            <a:xfrm>
              <a:off x="1716925" y="3634125"/>
              <a:ext cx="25" cy="137875"/>
            </a:xfrm>
            <a:custGeom>
              <a:rect b="b" l="l" r="r" t="t"/>
              <a:pathLst>
                <a:path extrusionOk="0" fill="none" h="5515" w="1">
                  <a:moveTo>
                    <a:pt x="1" y="0"/>
                  </a:moveTo>
                  <a:lnTo>
                    <a:pt x="1" y="5514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g2a22183f815_0_273"/>
            <p:cNvSpPr/>
            <p:nvPr/>
          </p:nvSpPr>
          <p:spPr>
            <a:xfrm>
              <a:off x="1666175" y="3633500"/>
              <a:ext cx="25" cy="139125"/>
            </a:xfrm>
            <a:custGeom>
              <a:rect b="b" l="l" r="r" t="t"/>
              <a:pathLst>
                <a:path extrusionOk="0" fill="none" h="5565" w="1">
                  <a:moveTo>
                    <a:pt x="1" y="0"/>
                  </a:moveTo>
                  <a:lnTo>
                    <a:pt x="1" y="5564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g2a22183f815_0_273"/>
            <p:cNvSpPr/>
            <p:nvPr/>
          </p:nvSpPr>
          <p:spPr>
            <a:xfrm>
              <a:off x="1836600" y="3651075"/>
              <a:ext cx="780100" cy="104700"/>
            </a:xfrm>
            <a:custGeom>
              <a:rect b="b" l="l" r="r" t="t"/>
              <a:pathLst>
                <a:path extrusionOk="0" h="4188" w="31204">
                  <a:moveTo>
                    <a:pt x="12086" y="1"/>
                  </a:moveTo>
                  <a:cubicBezTo>
                    <a:pt x="10014" y="1"/>
                    <a:pt x="7940" y="33"/>
                    <a:pt x="5865" y="99"/>
                  </a:cubicBezTo>
                  <a:cubicBezTo>
                    <a:pt x="4387" y="149"/>
                    <a:pt x="2858" y="225"/>
                    <a:pt x="1429" y="676"/>
                  </a:cubicBezTo>
                  <a:cubicBezTo>
                    <a:pt x="828" y="876"/>
                    <a:pt x="151" y="1227"/>
                    <a:pt x="51" y="1879"/>
                  </a:cubicBezTo>
                  <a:cubicBezTo>
                    <a:pt x="1" y="2154"/>
                    <a:pt x="76" y="2455"/>
                    <a:pt x="226" y="2706"/>
                  </a:cubicBezTo>
                  <a:cubicBezTo>
                    <a:pt x="728" y="3508"/>
                    <a:pt x="1805" y="3633"/>
                    <a:pt x="2758" y="3658"/>
                  </a:cubicBezTo>
                  <a:cubicBezTo>
                    <a:pt x="9976" y="3934"/>
                    <a:pt x="17194" y="4109"/>
                    <a:pt x="24412" y="4185"/>
                  </a:cubicBezTo>
                  <a:cubicBezTo>
                    <a:pt x="24634" y="4185"/>
                    <a:pt x="24890" y="4187"/>
                    <a:pt x="25168" y="4187"/>
                  </a:cubicBezTo>
                  <a:cubicBezTo>
                    <a:pt x="27022" y="4187"/>
                    <a:pt x="29877" y="4073"/>
                    <a:pt x="30552" y="2330"/>
                  </a:cubicBezTo>
                  <a:cubicBezTo>
                    <a:pt x="31204" y="550"/>
                    <a:pt x="27971" y="651"/>
                    <a:pt x="27018" y="575"/>
                  </a:cubicBezTo>
                  <a:cubicBezTo>
                    <a:pt x="24637" y="400"/>
                    <a:pt x="22282" y="250"/>
                    <a:pt x="19901" y="149"/>
                  </a:cubicBezTo>
                  <a:cubicBezTo>
                    <a:pt x="17302" y="52"/>
                    <a:pt x="14696" y="1"/>
                    <a:pt x="12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1" name="Google Shape;1111;g2a22183f815_0_273"/>
          <p:cNvSpPr/>
          <p:nvPr/>
        </p:nvSpPr>
        <p:spPr>
          <a:xfrm rot="10800000">
            <a:off x="5486394" y="-69"/>
            <a:ext cx="3641382" cy="2362719"/>
          </a:xfrm>
          <a:custGeom>
            <a:rect b="b" l="l" r="r" t="t"/>
            <a:pathLst>
              <a:path extrusionOk="0" h="62855" w="65982">
                <a:moveTo>
                  <a:pt x="0" y="1"/>
                </a:moveTo>
                <a:lnTo>
                  <a:pt x="0" y="62854"/>
                </a:lnTo>
                <a:lnTo>
                  <a:pt x="65982" y="62844"/>
                </a:lnTo>
                <a:cubicBezTo>
                  <a:pt x="63113" y="55964"/>
                  <a:pt x="57107" y="51869"/>
                  <a:pt x="51027" y="50664"/>
                </a:cubicBezTo>
                <a:cubicBezTo>
                  <a:pt x="49383" y="50340"/>
                  <a:pt x="47730" y="50200"/>
                  <a:pt x="46074" y="50200"/>
                </a:cubicBezTo>
                <a:cubicBezTo>
                  <a:pt x="41616" y="50200"/>
                  <a:pt x="37134" y="51214"/>
                  <a:pt x="32747" y="52389"/>
                </a:cubicBezTo>
                <a:cubicBezTo>
                  <a:pt x="27010" y="41726"/>
                  <a:pt x="17335" y="34618"/>
                  <a:pt x="7171" y="33610"/>
                </a:cubicBezTo>
                <a:cubicBezTo>
                  <a:pt x="7067" y="23113"/>
                  <a:pt x="4220" y="9032"/>
                  <a:pt x="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g2a22183f815_0_273"/>
          <p:cNvSpPr/>
          <p:nvPr/>
        </p:nvSpPr>
        <p:spPr>
          <a:xfrm rot="9986302">
            <a:off x="6773642" y="470569"/>
            <a:ext cx="555080" cy="376459"/>
          </a:xfrm>
          <a:custGeom>
            <a:rect b="b" l="l" r="r" t="t"/>
            <a:pathLst>
              <a:path extrusionOk="0" h="11303" w="16666">
                <a:moveTo>
                  <a:pt x="10610" y="0"/>
                </a:moveTo>
                <a:cubicBezTo>
                  <a:pt x="10533" y="0"/>
                  <a:pt x="10456" y="19"/>
                  <a:pt x="10385" y="56"/>
                </a:cubicBezTo>
                <a:lnTo>
                  <a:pt x="5053" y="2798"/>
                </a:lnTo>
                <a:cubicBezTo>
                  <a:pt x="4985" y="2834"/>
                  <a:pt x="4910" y="2851"/>
                  <a:pt x="4836" y="2851"/>
                </a:cubicBezTo>
                <a:cubicBezTo>
                  <a:pt x="4769" y="2851"/>
                  <a:pt x="4701" y="2837"/>
                  <a:pt x="4637" y="2811"/>
                </a:cubicBezTo>
                <a:cubicBezTo>
                  <a:pt x="2578" y="1938"/>
                  <a:pt x="1316" y="1761"/>
                  <a:pt x="621" y="1761"/>
                </a:cubicBezTo>
                <a:cubicBezTo>
                  <a:pt x="225" y="1761"/>
                  <a:pt x="0" y="2225"/>
                  <a:pt x="259" y="2518"/>
                </a:cubicBezTo>
                <a:cubicBezTo>
                  <a:pt x="1118" y="3513"/>
                  <a:pt x="3301" y="4257"/>
                  <a:pt x="4071" y="4495"/>
                </a:cubicBezTo>
                <a:cubicBezTo>
                  <a:pt x="4242" y="4550"/>
                  <a:pt x="4364" y="4693"/>
                  <a:pt x="4398" y="4864"/>
                </a:cubicBezTo>
                <a:lnTo>
                  <a:pt x="5346" y="10523"/>
                </a:lnTo>
                <a:cubicBezTo>
                  <a:pt x="5380" y="10694"/>
                  <a:pt x="5503" y="10837"/>
                  <a:pt x="5673" y="10891"/>
                </a:cubicBezTo>
                <a:lnTo>
                  <a:pt x="6874" y="11253"/>
                </a:lnTo>
                <a:cubicBezTo>
                  <a:pt x="6923" y="11268"/>
                  <a:pt x="6972" y="11275"/>
                  <a:pt x="7020" y="11275"/>
                </a:cubicBezTo>
                <a:cubicBezTo>
                  <a:pt x="7289" y="11275"/>
                  <a:pt x="7516" y="11047"/>
                  <a:pt x="7487" y="10769"/>
                </a:cubicBezTo>
                <a:lnTo>
                  <a:pt x="7105" y="6712"/>
                </a:lnTo>
                <a:cubicBezTo>
                  <a:pt x="7076" y="6426"/>
                  <a:pt x="7306" y="6200"/>
                  <a:pt x="7578" y="6200"/>
                </a:cubicBezTo>
                <a:cubicBezTo>
                  <a:pt x="7624" y="6200"/>
                  <a:pt x="7672" y="6207"/>
                  <a:pt x="7719" y="6221"/>
                </a:cubicBezTo>
                <a:lnTo>
                  <a:pt x="11435" y="7359"/>
                </a:lnTo>
                <a:cubicBezTo>
                  <a:pt x="11565" y="7400"/>
                  <a:pt x="11667" y="7489"/>
                  <a:pt x="11722" y="7605"/>
                </a:cubicBezTo>
                <a:lnTo>
                  <a:pt x="13379" y="11028"/>
                </a:lnTo>
                <a:cubicBezTo>
                  <a:pt x="13433" y="11137"/>
                  <a:pt x="13529" y="11226"/>
                  <a:pt x="13645" y="11266"/>
                </a:cubicBezTo>
                <a:lnTo>
                  <a:pt x="13658" y="11273"/>
                </a:lnTo>
                <a:cubicBezTo>
                  <a:pt x="13714" y="11293"/>
                  <a:pt x="13770" y="11303"/>
                  <a:pt x="13825" y="11303"/>
                </a:cubicBezTo>
                <a:cubicBezTo>
                  <a:pt x="14122" y="11303"/>
                  <a:pt x="14372" y="11025"/>
                  <a:pt x="14286" y="10714"/>
                </a:cubicBezTo>
                <a:lnTo>
                  <a:pt x="13440" y="7625"/>
                </a:lnTo>
                <a:cubicBezTo>
                  <a:pt x="13386" y="7421"/>
                  <a:pt x="13474" y="7202"/>
                  <a:pt x="13665" y="7100"/>
                </a:cubicBezTo>
                <a:lnTo>
                  <a:pt x="16331" y="5621"/>
                </a:lnTo>
                <a:cubicBezTo>
                  <a:pt x="16665" y="5436"/>
                  <a:pt x="16652" y="4966"/>
                  <a:pt x="16311" y="4795"/>
                </a:cubicBezTo>
                <a:cubicBezTo>
                  <a:pt x="16243" y="4765"/>
                  <a:pt x="16172" y="4750"/>
                  <a:pt x="16101" y="4750"/>
                </a:cubicBezTo>
                <a:cubicBezTo>
                  <a:pt x="16042" y="4750"/>
                  <a:pt x="15984" y="4760"/>
                  <a:pt x="15929" y="4782"/>
                </a:cubicBezTo>
                <a:lnTo>
                  <a:pt x="12288" y="6111"/>
                </a:lnTo>
                <a:cubicBezTo>
                  <a:pt x="12233" y="6132"/>
                  <a:pt x="12175" y="6142"/>
                  <a:pt x="12117" y="6142"/>
                </a:cubicBezTo>
                <a:cubicBezTo>
                  <a:pt x="12040" y="6142"/>
                  <a:pt x="11963" y="6123"/>
                  <a:pt x="11892" y="6084"/>
                </a:cubicBezTo>
                <a:lnTo>
                  <a:pt x="8565" y="4311"/>
                </a:lnTo>
                <a:cubicBezTo>
                  <a:pt x="8258" y="4141"/>
                  <a:pt x="8231" y="3718"/>
                  <a:pt x="8517" y="3520"/>
                </a:cubicBezTo>
                <a:lnTo>
                  <a:pt x="11633" y="1352"/>
                </a:lnTo>
                <a:cubicBezTo>
                  <a:pt x="11899" y="1168"/>
                  <a:pt x="11899" y="779"/>
                  <a:pt x="11626" y="595"/>
                </a:cubicBezTo>
                <a:lnTo>
                  <a:pt x="10876" y="84"/>
                </a:lnTo>
                <a:cubicBezTo>
                  <a:pt x="10794" y="28"/>
                  <a:pt x="10702" y="0"/>
                  <a:pt x="106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2a22183f815_0_333"/>
          <p:cNvSpPr txBox="1"/>
          <p:nvPr>
            <p:ph type="title"/>
          </p:nvPr>
        </p:nvSpPr>
        <p:spPr>
          <a:xfrm>
            <a:off x="713225" y="5517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관련 소프트웨어</a:t>
            </a:r>
            <a:endParaRPr/>
          </a:p>
        </p:txBody>
      </p:sp>
      <p:sp>
        <p:nvSpPr>
          <p:cNvPr id="1118" name="Google Shape;1118;g2a22183f815_0_333"/>
          <p:cNvSpPr txBox="1"/>
          <p:nvPr>
            <p:ph idx="1" type="body"/>
          </p:nvPr>
        </p:nvSpPr>
        <p:spPr>
          <a:xfrm>
            <a:off x="583700" y="1610975"/>
            <a:ext cx="4991400" cy="25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A86E8"/>
              </a:buClr>
              <a:buSzPts val="1500"/>
              <a:buChar char="●"/>
            </a:pPr>
            <a:r>
              <a:rPr b="1" lang="en"/>
              <a:t>웹 서비스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rPr lang="en"/>
              <a:t>“스마트시티”(Smartcity)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A86E8"/>
              </a:buClr>
              <a:buSzPts val="1500"/>
              <a:buChar char="●"/>
            </a:pPr>
            <a:r>
              <a:rPr b="1" lang="en"/>
              <a:t>모바일 앱 서비스</a:t>
            </a:r>
            <a:endParaRPr b="1"/>
          </a:p>
          <a:p>
            <a:pPr indent="4572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rPr lang="en"/>
              <a:t>“카카오-테마지도”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rPr lang="en"/>
              <a:t>“Startrip 스타트립 : 아이돌 드라마 여행 장소”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rPr lang="en"/>
              <a:t>“무대탐방(舞台めぐり)”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1119" name="Google Shape;1119;g2a22183f815_0_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3587" y="187500"/>
            <a:ext cx="2587200" cy="130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g2a22183f815_0_3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0150" y="1258859"/>
            <a:ext cx="844771" cy="155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g2a22183f815_0_3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88465" y="1258850"/>
            <a:ext cx="802465" cy="155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g2a22183f815_0_3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5026" y="1258859"/>
            <a:ext cx="814499" cy="1550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g2a22183f815_0_3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65075" y="2493550"/>
            <a:ext cx="790405" cy="1550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g2a22183f815_0_3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68280" y="2510644"/>
            <a:ext cx="757811" cy="1550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g2a22183f815_0_3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38882" y="2493550"/>
            <a:ext cx="830643" cy="1550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g2a22183f815_0_3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96625" y="3282275"/>
            <a:ext cx="902608" cy="16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g2a22183f815_0_3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050202" y="3282275"/>
            <a:ext cx="919323" cy="16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2a22183f815_0_558"/>
          <p:cNvSpPr txBox="1"/>
          <p:nvPr>
            <p:ph type="title"/>
          </p:nvPr>
        </p:nvSpPr>
        <p:spPr>
          <a:xfrm>
            <a:off x="4238525" y="1809500"/>
            <a:ext cx="46044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"/>
              <a:t>DB 스키마 디자인</a:t>
            </a:r>
            <a:endParaRPr/>
          </a:p>
        </p:txBody>
      </p:sp>
      <p:sp>
        <p:nvSpPr>
          <p:cNvPr id="1133" name="Google Shape;1133;g2a22183f815_0_558"/>
          <p:cNvSpPr txBox="1"/>
          <p:nvPr>
            <p:ph idx="2" type="title"/>
          </p:nvPr>
        </p:nvSpPr>
        <p:spPr>
          <a:xfrm>
            <a:off x="4238525" y="539500"/>
            <a:ext cx="14913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34" name="Google Shape;1134;g2a22183f815_0_558"/>
          <p:cNvSpPr txBox="1"/>
          <p:nvPr>
            <p:ph idx="1" type="subTitle"/>
          </p:nvPr>
        </p:nvSpPr>
        <p:spPr>
          <a:xfrm>
            <a:off x="4238525" y="2670975"/>
            <a:ext cx="41787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스키마 디자인 및 ER다이어그램</a:t>
            </a:r>
            <a:endParaRPr/>
          </a:p>
        </p:txBody>
      </p:sp>
      <p:sp>
        <p:nvSpPr>
          <p:cNvPr id="1135" name="Google Shape;1135;g2a22183f815_0_558"/>
          <p:cNvSpPr/>
          <p:nvPr/>
        </p:nvSpPr>
        <p:spPr>
          <a:xfrm>
            <a:off x="0" y="2996649"/>
            <a:ext cx="2458232" cy="2146841"/>
          </a:xfrm>
          <a:custGeom>
            <a:rect b="b" l="l" r="r" t="t"/>
            <a:pathLst>
              <a:path extrusionOk="0" h="82547" w="61475">
                <a:moveTo>
                  <a:pt x="0" y="0"/>
                </a:moveTo>
                <a:lnTo>
                  <a:pt x="0" y="82546"/>
                </a:lnTo>
                <a:lnTo>
                  <a:pt x="61475" y="82546"/>
                </a:lnTo>
                <a:cubicBezTo>
                  <a:pt x="56684" y="75062"/>
                  <a:pt x="53268" y="71065"/>
                  <a:pt x="40136" y="69968"/>
                </a:cubicBezTo>
                <a:cubicBezTo>
                  <a:pt x="38457" y="56451"/>
                  <a:pt x="28120" y="45529"/>
                  <a:pt x="17218" y="45529"/>
                </a:cubicBezTo>
                <a:cubicBezTo>
                  <a:pt x="16939" y="45529"/>
                  <a:pt x="16659" y="45536"/>
                  <a:pt x="16379" y="45551"/>
                </a:cubicBezTo>
                <a:cubicBezTo>
                  <a:pt x="15639" y="36790"/>
                  <a:pt x="14880" y="27923"/>
                  <a:pt x="12436" y="19653"/>
                </a:cubicBezTo>
                <a:cubicBezTo>
                  <a:pt x="9992" y="11392"/>
                  <a:pt x="7048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6" name="Google Shape;1136;g2a22183f815_0_558"/>
          <p:cNvGrpSpPr/>
          <p:nvPr/>
        </p:nvGrpSpPr>
        <p:grpSpPr>
          <a:xfrm>
            <a:off x="7542525" y="3881200"/>
            <a:ext cx="1345550" cy="1100200"/>
            <a:chOff x="3127425" y="3548300"/>
            <a:chExt cx="1345550" cy="1100200"/>
          </a:xfrm>
        </p:grpSpPr>
        <p:sp>
          <p:nvSpPr>
            <p:cNvPr id="1137" name="Google Shape;1137;g2a22183f815_0_558"/>
            <p:cNvSpPr/>
            <p:nvPr/>
          </p:nvSpPr>
          <p:spPr>
            <a:xfrm>
              <a:off x="3530875" y="3548300"/>
              <a:ext cx="537975" cy="203650"/>
            </a:xfrm>
            <a:custGeom>
              <a:rect b="b" l="l" r="r" t="t"/>
              <a:pathLst>
                <a:path extrusionOk="0" h="8146" w="21519">
                  <a:moveTo>
                    <a:pt x="5113" y="1"/>
                  </a:moveTo>
                  <a:cubicBezTo>
                    <a:pt x="2293" y="1"/>
                    <a:pt x="1" y="2284"/>
                    <a:pt x="1" y="5103"/>
                  </a:cubicBezTo>
                  <a:lnTo>
                    <a:pt x="1" y="7048"/>
                  </a:lnTo>
                  <a:cubicBezTo>
                    <a:pt x="1" y="7655"/>
                    <a:pt x="491" y="8146"/>
                    <a:pt x="1098" y="8146"/>
                  </a:cubicBezTo>
                  <a:cubicBezTo>
                    <a:pt x="1696" y="8146"/>
                    <a:pt x="2186" y="7655"/>
                    <a:pt x="2186" y="7048"/>
                  </a:cubicBezTo>
                  <a:lnTo>
                    <a:pt x="2186" y="5103"/>
                  </a:lnTo>
                  <a:cubicBezTo>
                    <a:pt x="2186" y="3489"/>
                    <a:pt x="3498" y="2177"/>
                    <a:pt x="5113" y="2177"/>
                  </a:cubicBezTo>
                  <a:lnTo>
                    <a:pt x="16407" y="2177"/>
                  </a:lnTo>
                  <a:cubicBezTo>
                    <a:pt x="18021" y="2177"/>
                    <a:pt x="19333" y="3489"/>
                    <a:pt x="19333" y="5103"/>
                  </a:cubicBezTo>
                  <a:lnTo>
                    <a:pt x="19333" y="7048"/>
                  </a:lnTo>
                  <a:cubicBezTo>
                    <a:pt x="19333" y="7655"/>
                    <a:pt x="19823" y="8146"/>
                    <a:pt x="20430" y="8146"/>
                  </a:cubicBezTo>
                  <a:cubicBezTo>
                    <a:pt x="21028" y="8146"/>
                    <a:pt x="21518" y="7655"/>
                    <a:pt x="21518" y="7048"/>
                  </a:cubicBezTo>
                  <a:lnTo>
                    <a:pt x="21518" y="5103"/>
                  </a:lnTo>
                  <a:cubicBezTo>
                    <a:pt x="21518" y="2284"/>
                    <a:pt x="19226" y="1"/>
                    <a:pt x="16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g2a22183f815_0_558"/>
            <p:cNvSpPr/>
            <p:nvPr/>
          </p:nvSpPr>
          <p:spPr>
            <a:xfrm>
              <a:off x="4009500" y="3650000"/>
              <a:ext cx="59350" cy="101950"/>
            </a:xfrm>
            <a:custGeom>
              <a:rect b="b" l="l" r="r" t="t"/>
              <a:pathLst>
                <a:path extrusionOk="0" h="4078" w="2374">
                  <a:moveTo>
                    <a:pt x="188" y="1035"/>
                  </a:moveTo>
                  <a:lnTo>
                    <a:pt x="188" y="2980"/>
                  </a:lnTo>
                  <a:cubicBezTo>
                    <a:pt x="188" y="3587"/>
                    <a:pt x="678" y="4078"/>
                    <a:pt x="1285" y="4078"/>
                  </a:cubicBezTo>
                  <a:cubicBezTo>
                    <a:pt x="1883" y="4078"/>
                    <a:pt x="2373" y="3587"/>
                    <a:pt x="2373" y="2980"/>
                  </a:cubicBezTo>
                  <a:lnTo>
                    <a:pt x="2373" y="1035"/>
                  </a:lnTo>
                  <a:cubicBezTo>
                    <a:pt x="2373" y="679"/>
                    <a:pt x="2338" y="340"/>
                    <a:pt x="2266" y="1"/>
                  </a:cubicBezTo>
                  <a:lnTo>
                    <a:pt x="0" y="1"/>
                  </a:lnTo>
                  <a:cubicBezTo>
                    <a:pt x="125" y="322"/>
                    <a:pt x="188" y="670"/>
                    <a:pt x="188" y="10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g2a22183f815_0_558"/>
            <p:cNvSpPr/>
            <p:nvPr/>
          </p:nvSpPr>
          <p:spPr>
            <a:xfrm>
              <a:off x="3531100" y="3650000"/>
              <a:ext cx="59125" cy="101950"/>
            </a:xfrm>
            <a:custGeom>
              <a:rect b="b" l="l" r="r" t="t"/>
              <a:pathLst>
                <a:path extrusionOk="0" h="4078" w="2365">
                  <a:moveTo>
                    <a:pt x="1089" y="4078"/>
                  </a:moveTo>
                  <a:cubicBezTo>
                    <a:pt x="1687" y="4078"/>
                    <a:pt x="2177" y="3587"/>
                    <a:pt x="2177" y="2980"/>
                  </a:cubicBezTo>
                  <a:lnTo>
                    <a:pt x="2177" y="1035"/>
                  </a:lnTo>
                  <a:cubicBezTo>
                    <a:pt x="2177" y="670"/>
                    <a:pt x="2249" y="322"/>
                    <a:pt x="2365" y="1"/>
                  </a:cubicBezTo>
                  <a:lnTo>
                    <a:pt x="99" y="1"/>
                  </a:lnTo>
                  <a:cubicBezTo>
                    <a:pt x="36" y="340"/>
                    <a:pt x="1" y="679"/>
                    <a:pt x="1" y="1035"/>
                  </a:cubicBezTo>
                  <a:lnTo>
                    <a:pt x="1" y="2980"/>
                  </a:lnTo>
                  <a:cubicBezTo>
                    <a:pt x="1" y="3587"/>
                    <a:pt x="482" y="4078"/>
                    <a:pt x="1089" y="40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g2a22183f815_0_558"/>
            <p:cNvSpPr/>
            <p:nvPr/>
          </p:nvSpPr>
          <p:spPr>
            <a:xfrm>
              <a:off x="3127425" y="3695725"/>
              <a:ext cx="1345550" cy="922000"/>
            </a:xfrm>
            <a:custGeom>
              <a:rect b="b" l="l" r="r" t="t"/>
              <a:pathLst>
                <a:path extrusionOk="0" h="36880" w="53822">
                  <a:moveTo>
                    <a:pt x="49976" y="36880"/>
                  </a:moveTo>
                  <a:lnTo>
                    <a:pt x="3846" y="36880"/>
                  </a:lnTo>
                  <a:cubicBezTo>
                    <a:pt x="1722" y="36880"/>
                    <a:pt x="1" y="35158"/>
                    <a:pt x="1" y="33035"/>
                  </a:cubicBezTo>
                  <a:lnTo>
                    <a:pt x="1" y="3845"/>
                  </a:lnTo>
                  <a:cubicBezTo>
                    <a:pt x="1" y="1722"/>
                    <a:pt x="1722" y="0"/>
                    <a:pt x="3846" y="0"/>
                  </a:cubicBezTo>
                  <a:lnTo>
                    <a:pt x="49976" y="0"/>
                  </a:lnTo>
                  <a:cubicBezTo>
                    <a:pt x="52099" y="0"/>
                    <a:pt x="53821" y="1722"/>
                    <a:pt x="53821" y="3845"/>
                  </a:cubicBezTo>
                  <a:lnTo>
                    <a:pt x="53821" y="33035"/>
                  </a:lnTo>
                  <a:cubicBezTo>
                    <a:pt x="53821" y="35158"/>
                    <a:pt x="52099" y="36880"/>
                    <a:pt x="49976" y="368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g2a22183f815_0_558"/>
            <p:cNvSpPr/>
            <p:nvPr/>
          </p:nvSpPr>
          <p:spPr>
            <a:xfrm>
              <a:off x="3355575" y="3695725"/>
              <a:ext cx="78975" cy="922000"/>
            </a:xfrm>
            <a:custGeom>
              <a:rect b="b" l="l" r="r" t="t"/>
              <a:pathLst>
                <a:path extrusionOk="0" h="36880" w="3159">
                  <a:moveTo>
                    <a:pt x="3159" y="36880"/>
                  </a:moveTo>
                  <a:lnTo>
                    <a:pt x="1" y="36880"/>
                  </a:lnTo>
                  <a:lnTo>
                    <a:pt x="1" y="0"/>
                  </a:lnTo>
                  <a:lnTo>
                    <a:pt x="31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g2a22183f815_0_558"/>
            <p:cNvSpPr/>
            <p:nvPr/>
          </p:nvSpPr>
          <p:spPr>
            <a:xfrm>
              <a:off x="3355575" y="4046975"/>
              <a:ext cx="78975" cy="109775"/>
            </a:xfrm>
            <a:custGeom>
              <a:rect b="b" l="l" r="r" t="t"/>
              <a:pathLst>
                <a:path extrusionOk="0" fill="none" h="4391" w="3159">
                  <a:moveTo>
                    <a:pt x="3159" y="4390"/>
                  </a:moveTo>
                  <a:lnTo>
                    <a:pt x="1" y="4390"/>
                  </a:lnTo>
                  <a:lnTo>
                    <a:pt x="1" y="1"/>
                  </a:lnTo>
                  <a:lnTo>
                    <a:pt x="3159" y="1"/>
                  </a:lnTo>
                  <a:close/>
                </a:path>
              </a:pathLst>
            </a:custGeom>
            <a:noFill/>
            <a:ln cap="flat" cmpd="sng" w="15600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g2a22183f815_0_558"/>
            <p:cNvSpPr/>
            <p:nvPr/>
          </p:nvSpPr>
          <p:spPr>
            <a:xfrm>
              <a:off x="3395050" y="4046975"/>
              <a:ext cx="25" cy="77200"/>
            </a:xfrm>
            <a:custGeom>
              <a:rect b="b" l="l" r="r" t="t"/>
              <a:pathLst>
                <a:path extrusionOk="0" fill="none" h="3088" w="1">
                  <a:moveTo>
                    <a:pt x="1" y="1"/>
                  </a:moveTo>
                  <a:lnTo>
                    <a:pt x="1" y="3088"/>
                  </a:lnTo>
                </a:path>
              </a:pathLst>
            </a:custGeom>
            <a:noFill/>
            <a:ln cap="flat" cmpd="sng" w="15600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g2a22183f815_0_558"/>
            <p:cNvSpPr/>
            <p:nvPr/>
          </p:nvSpPr>
          <p:spPr>
            <a:xfrm>
              <a:off x="4166050" y="3695725"/>
              <a:ext cx="78775" cy="922000"/>
            </a:xfrm>
            <a:custGeom>
              <a:rect b="b" l="l" r="r" t="t"/>
              <a:pathLst>
                <a:path extrusionOk="0" h="36880" w="3151">
                  <a:moveTo>
                    <a:pt x="1" y="36880"/>
                  </a:moveTo>
                  <a:lnTo>
                    <a:pt x="3150" y="36880"/>
                  </a:lnTo>
                  <a:lnTo>
                    <a:pt x="315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g2a22183f815_0_558"/>
            <p:cNvSpPr/>
            <p:nvPr/>
          </p:nvSpPr>
          <p:spPr>
            <a:xfrm>
              <a:off x="4166050" y="4046975"/>
              <a:ext cx="78775" cy="109775"/>
            </a:xfrm>
            <a:custGeom>
              <a:rect b="b" l="l" r="r" t="t"/>
              <a:pathLst>
                <a:path extrusionOk="0" fill="none" h="4391" w="3151">
                  <a:moveTo>
                    <a:pt x="1" y="4390"/>
                  </a:moveTo>
                  <a:lnTo>
                    <a:pt x="3150" y="4390"/>
                  </a:lnTo>
                  <a:lnTo>
                    <a:pt x="3150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15600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g2a22183f815_0_558"/>
            <p:cNvSpPr/>
            <p:nvPr/>
          </p:nvSpPr>
          <p:spPr>
            <a:xfrm>
              <a:off x="4205525" y="4046975"/>
              <a:ext cx="25" cy="77200"/>
            </a:xfrm>
            <a:custGeom>
              <a:rect b="b" l="l" r="r" t="t"/>
              <a:pathLst>
                <a:path extrusionOk="0" fill="none" h="3088" w="1">
                  <a:moveTo>
                    <a:pt x="1" y="1"/>
                  </a:moveTo>
                  <a:lnTo>
                    <a:pt x="1" y="3088"/>
                  </a:lnTo>
                </a:path>
              </a:pathLst>
            </a:custGeom>
            <a:noFill/>
            <a:ln cap="flat" cmpd="sng" w="15600">
              <a:solidFill>
                <a:srgbClr val="FFFFFF"/>
              </a:solidFill>
              <a:prstDash val="solid"/>
              <a:miter lim="89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g2a22183f815_0_558"/>
            <p:cNvSpPr/>
            <p:nvPr/>
          </p:nvSpPr>
          <p:spPr>
            <a:xfrm>
              <a:off x="3317900" y="4617700"/>
              <a:ext cx="154350" cy="30800"/>
            </a:xfrm>
            <a:custGeom>
              <a:rect b="b" l="l" r="r" t="t"/>
              <a:pathLst>
                <a:path extrusionOk="0" h="1232" w="6174">
                  <a:moveTo>
                    <a:pt x="5415" y="1232"/>
                  </a:moveTo>
                  <a:lnTo>
                    <a:pt x="758" y="1232"/>
                  </a:lnTo>
                  <a:cubicBezTo>
                    <a:pt x="339" y="1232"/>
                    <a:pt x="0" y="902"/>
                    <a:pt x="0" y="483"/>
                  </a:cubicBezTo>
                  <a:lnTo>
                    <a:pt x="0" y="1"/>
                  </a:lnTo>
                  <a:lnTo>
                    <a:pt x="6174" y="1"/>
                  </a:lnTo>
                  <a:lnTo>
                    <a:pt x="6174" y="483"/>
                  </a:lnTo>
                  <a:cubicBezTo>
                    <a:pt x="6174" y="902"/>
                    <a:pt x="5835" y="1232"/>
                    <a:pt x="5415" y="12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g2a22183f815_0_558"/>
            <p:cNvSpPr/>
            <p:nvPr/>
          </p:nvSpPr>
          <p:spPr>
            <a:xfrm>
              <a:off x="4128375" y="4617700"/>
              <a:ext cx="154125" cy="30800"/>
            </a:xfrm>
            <a:custGeom>
              <a:rect b="b" l="l" r="r" t="t"/>
              <a:pathLst>
                <a:path extrusionOk="0" h="1232" w="6165">
                  <a:moveTo>
                    <a:pt x="5290" y="1232"/>
                  </a:moveTo>
                  <a:lnTo>
                    <a:pt x="875" y="1232"/>
                  </a:lnTo>
                  <a:cubicBezTo>
                    <a:pt x="393" y="1232"/>
                    <a:pt x="0" y="839"/>
                    <a:pt x="0" y="358"/>
                  </a:cubicBezTo>
                  <a:lnTo>
                    <a:pt x="0" y="1"/>
                  </a:lnTo>
                  <a:lnTo>
                    <a:pt x="6165" y="1"/>
                  </a:lnTo>
                  <a:lnTo>
                    <a:pt x="6165" y="358"/>
                  </a:lnTo>
                  <a:cubicBezTo>
                    <a:pt x="6165" y="839"/>
                    <a:pt x="5772" y="1232"/>
                    <a:pt x="5290" y="12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g2a22183f815_0_558"/>
            <p:cNvSpPr/>
            <p:nvPr/>
          </p:nvSpPr>
          <p:spPr>
            <a:xfrm>
              <a:off x="3531100" y="3825975"/>
              <a:ext cx="269225" cy="269200"/>
            </a:xfrm>
            <a:custGeom>
              <a:rect b="b" l="l" r="r" t="t"/>
              <a:pathLst>
                <a:path extrusionOk="0" h="10768" w="10769">
                  <a:moveTo>
                    <a:pt x="10768" y="5389"/>
                  </a:moveTo>
                  <a:cubicBezTo>
                    <a:pt x="10768" y="8359"/>
                    <a:pt x="8360" y="10768"/>
                    <a:pt x="5380" y="10768"/>
                  </a:cubicBezTo>
                  <a:cubicBezTo>
                    <a:pt x="2409" y="10768"/>
                    <a:pt x="1" y="8359"/>
                    <a:pt x="1" y="5389"/>
                  </a:cubicBezTo>
                  <a:cubicBezTo>
                    <a:pt x="1" y="2409"/>
                    <a:pt x="2409" y="0"/>
                    <a:pt x="5380" y="0"/>
                  </a:cubicBezTo>
                  <a:cubicBezTo>
                    <a:pt x="8360" y="0"/>
                    <a:pt x="10768" y="2409"/>
                    <a:pt x="10768" y="5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g2a22183f815_0_558"/>
            <p:cNvSpPr/>
            <p:nvPr/>
          </p:nvSpPr>
          <p:spPr>
            <a:xfrm>
              <a:off x="3577500" y="3872350"/>
              <a:ext cx="176425" cy="176450"/>
            </a:xfrm>
            <a:custGeom>
              <a:rect b="b" l="l" r="r" t="t"/>
              <a:pathLst>
                <a:path extrusionOk="0" h="7058" w="7057">
                  <a:moveTo>
                    <a:pt x="7057" y="3534"/>
                  </a:moveTo>
                  <a:cubicBezTo>
                    <a:pt x="7057" y="5478"/>
                    <a:pt x="5478" y="7057"/>
                    <a:pt x="3524" y="7057"/>
                  </a:cubicBezTo>
                  <a:cubicBezTo>
                    <a:pt x="1579" y="7057"/>
                    <a:pt x="0" y="5478"/>
                    <a:pt x="0" y="3534"/>
                  </a:cubicBezTo>
                  <a:cubicBezTo>
                    <a:pt x="0" y="1580"/>
                    <a:pt x="1579" y="1"/>
                    <a:pt x="3524" y="1"/>
                  </a:cubicBezTo>
                  <a:cubicBezTo>
                    <a:pt x="5478" y="1"/>
                    <a:pt x="7057" y="1580"/>
                    <a:pt x="7057" y="35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g2a22183f815_0_558"/>
            <p:cNvSpPr/>
            <p:nvPr/>
          </p:nvSpPr>
          <p:spPr>
            <a:xfrm>
              <a:off x="3696825" y="4227425"/>
              <a:ext cx="344375" cy="172200"/>
            </a:xfrm>
            <a:custGeom>
              <a:rect b="b" l="l" r="r" t="t"/>
              <a:pathLst>
                <a:path extrusionOk="0" h="6888" w="13775">
                  <a:moveTo>
                    <a:pt x="13774" y="4666"/>
                  </a:moveTo>
                  <a:lnTo>
                    <a:pt x="803" y="6887"/>
                  </a:lnTo>
                  <a:lnTo>
                    <a:pt x="0" y="2230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2" name="Google Shape;1152;g2a22183f815_0_558"/>
          <p:cNvGrpSpPr/>
          <p:nvPr/>
        </p:nvGrpSpPr>
        <p:grpSpPr>
          <a:xfrm>
            <a:off x="6548970" y="4486567"/>
            <a:ext cx="1121370" cy="494843"/>
            <a:chOff x="1406775" y="3622850"/>
            <a:chExt cx="1423600" cy="552650"/>
          </a:xfrm>
        </p:grpSpPr>
        <p:sp>
          <p:nvSpPr>
            <p:cNvPr id="1153" name="Google Shape;1153;g2a22183f815_0_558"/>
            <p:cNvSpPr/>
            <p:nvPr/>
          </p:nvSpPr>
          <p:spPr>
            <a:xfrm>
              <a:off x="1522700" y="3940525"/>
              <a:ext cx="1210550" cy="234975"/>
            </a:xfrm>
            <a:custGeom>
              <a:rect b="b" l="l" r="r" t="t"/>
              <a:pathLst>
                <a:path extrusionOk="0" h="9399" w="48422">
                  <a:moveTo>
                    <a:pt x="0" y="0"/>
                  </a:moveTo>
                  <a:lnTo>
                    <a:pt x="0" y="9399"/>
                  </a:lnTo>
                  <a:lnTo>
                    <a:pt x="48422" y="9399"/>
                  </a:lnTo>
                  <a:lnTo>
                    <a:pt x="484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g2a22183f815_0_558"/>
            <p:cNvSpPr/>
            <p:nvPr/>
          </p:nvSpPr>
          <p:spPr>
            <a:xfrm>
              <a:off x="1698125" y="3997525"/>
              <a:ext cx="860950" cy="120225"/>
            </a:xfrm>
            <a:custGeom>
              <a:rect b="b" l="l" r="r" t="t"/>
              <a:pathLst>
                <a:path extrusionOk="0" h="4809" w="34438">
                  <a:moveTo>
                    <a:pt x="19823" y="16"/>
                  </a:moveTo>
                  <a:cubicBezTo>
                    <a:pt x="14370" y="16"/>
                    <a:pt x="8916" y="300"/>
                    <a:pt x="3485" y="853"/>
                  </a:cubicBezTo>
                  <a:cubicBezTo>
                    <a:pt x="2382" y="978"/>
                    <a:pt x="1204" y="1154"/>
                    <a:pt x="427" y="1956"/>
                  </a:cubicBezTo>
                  <a:cubicBezTo>
                    <a:pt x="201" y="2206"/>
                    <a:pt x="1" y="2532"/>
                    <a:pt x="26" y="2883"/>
                  </a:cubicBezTo>
                  <a:cubicBezTo>
                    <a:pt x="76" y="3560"/>
                    <a:pt x="853" y="3911"/>
                    <a:pt x="1530" y="4086"/>
                  </a:cubicBezTo>
                  <a:cubicBezTo>
                    <a:pt x="4111" y="4738"/>
                    <a:pt x="6818" y="4788"/>
                    <a:pt x="9500" y="4788"/>
                  </a:cubicBezTo>
                  <a:cubicBezTo>
                    <a:pt x="11269" y="4802"/>
                    <a:pt x="13040" y="4809"/>
                    <a:pt x="14812" y="4809"/>
                  </a:cubicBezTo>
                  <a:cubicBezTo>
                    <a:pt x="19091" y="4809"/>
                    <a:pt x="23374" y="4773"/>
                    <a:pt x="27645" y="4738"/>
                  </a:cubicBezTo>
                  <a:cubicBezTo>
                    <a:pt x="28898" y="4738"/>
                    <a:pt x="30126" y="4738"/>
                    <a:pt x="31379" y="4587"/>
                  </a:cubicBezTo>
                  <a:cubicBezTo>
                    <a:pt x="32081" y="4487"/>
                    <a:pt x="32833" y="4337"/>
                    <a:pt x="33410" y="3936"/>
                  </a:cubicBezTo>
                  <a:cubicBezTo>
                    <a:pt x="34011" y="3535"/>
                    <a:pt x="34437" y="2808"/>
                    <a:pt x="34312" y="2106"/>
                  </a:cubicBezTo>
                  <a:cubicBezTo>
                    <a:pt x="33961" y="1"/>
                    <a:pt x="29299" y="302"/>
                    <a:pt x="27921" y="226"/>
                  </a:cubicBezTo>
                  <a:cubicBezTo>
                    <a:pt x="25224" y="85"/>
                    <a:pt x="22524" y="16"/>
                    <a:pt x="19823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g2a22183f815_0_558"/>
            <p:cNvSpPr/>
            <p:nvPr/>
          </p:nvSpPr>
          <p:spPr>
            <a:xfrm>
              <a:off x="2683100" y="3957425"/>
              <a:ext cx="25" cy="201150"/>
            </a:xfrm>
            <a:custGeom>
              <a:rect b="b" l="l" r="r" t="t"/>
              <a:pathLst>
                <a:path extrusionOk="0" fill="none" h="8046" w="1">
                  <a:moveTo>
                    <a:pt x="1" y="1"/>
                  </a:moveTo>
                  <a:lnTo>
                    <a:pt x="1" y="8046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g2a22183f815_0_558"/>
            <p:cNvSpPr/>
            <p:nvPr/>
          </p:nvSpPr>
          <p:spPr>
            <a:xfrm>
              <a:off x="2631725" y="3956175"/>
              <a:ext cx="25" cy="203675"/>
            </a:xfrm>
            <a:custGeom>
              <a:rect b="b" l="l" r="r" t="t"/>
              <a:pathLst>
                <a:path extrusionOk="0" fill="none" h="8147" w="1">
                  <a:moveTo>
                    <a:pt x="0" y="1"/>
                  </a:moveTo>
                  <a:lnTo>
                    <a:pt x="0" y="8146"/>
                  </a:lnTo>
                </a:path>
              </a:pathLst>
            </a:custGeom>
            <a:noFill/>
            <a:ln cap="flat" cmpd="sng" w="11900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g2a22183f815_0_558"/>
            <p:cNvSpPr/>
            <p:nvPr/>
          </p:nvSpPr>
          <p:spPr>
            <a:xfrm>
              <a:off x="1619825" y="3956800"/>
              <a:ext cx="25" cy="201775"/>
            </a:xfrm>
            <a:custGeom>
              <a:rect b="b" l="l" r="r" t="t"/>
              <a:pathLst>
                <a:path extrusionOk="0" fill="none" h="8071" w="1">
                  <a:moveTo>
                    <a:pt x="0" y="1"/>
                  </a:moveTo>
                  <a:lnTo>
                    <a:pt x="0" y="8071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g2a22183f815_0_558"/>
            <p:cNvSpPr/>
            <p:nvPr/>
          </p:nvSpPr>
          <p:spPr>
            <a:xfrm>
              <a:off x="1569050" y="3956175"/>
              <a:ext cx="25" cy="203675"/>
            </a:xfrm>
            <a:custGeom>
              <a:rect b="b" l="l" r="r" t="t"/>
              <a:pathLst>
                <a:path extrusionOk="0" fill="none" h="8147" w="1">
                  <a:moveTo>
                    <a:pt x="1" y="1"/>
                  </a:moveTo>
                  <a:lnTo>
                    <a:pt x="1" y="8146"/>
                  </a:lnTo>
                </a:path>
              </a:pathLst>
            </a:custGeom>
            <a:noFill/>
            <a:ln cap="flat" cmpd="sng" w="11900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g2a22183f815_0_558"/>
            <p:cNvSpPr/>
            <p:nvPr/>
          </p:nvSpPr>
          <p:spPr>
            <a:xfrm>
              <a:off x="1406775" y="3783875"/>
              <a:ext cx="1209925" cy="159800"/>
            </a:xfrm>
            <a:custGeom>
              <a:rect b="b" l="l" r="r" t="t"/>
              <a:pathLst>
                <a:path extrusionOk="0" h="6392" w="48397">
                  <a:moveTo>
                    <a:pt x="1" y="0"/>
                  </a:moveTo>
                  <a:lnTo>
                    <a:pt x="1" y="6391"/>
                  </a:lnTo>
                  <a:lnTo>
                    <a:pt x="48397" y="6391"/>
                  </a:lnTo>
                  <a:lnTo>
                    <a:pt x="483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g2a22183f815_0_558"/>
            <p:cNvSpPr/>
            <p:nvPr/>
          </p:nvSpPr>
          <p:spPr>
            <a:xfrm>
              <a:off x="2566550" y="3795150"/>
              <a:ext cx="25" cy="137250"/>
            </a:xfrm>
            <a:custGeom>
              <a:rect b="b" l="l" r="r" t="t"/>
              <a:pathLst>
                <a:path extrusionOk="0" fill="none" h="5490" w="1">
                  <a:moveTo>
                    <a:pt x="1" y="0"/>
                  </a:moveTo>
                  <a:lnTo>
                    <a:pt x="1" y="5489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g2a22183f815_0_558"/>
            <p:cNvSpPr/>
            <p:nvPr/>
          </p:nvSpPr>
          <p:spPr>
            <a:xfrm>
              <a:off x="2515800" y="3794525"/>
              <a:ext cx="25" cy="139125"/>
            </a:xfrm>
            <a:custGeom>
              <a:rect b="b" l="l" r="r" t="t"/>
              <a:pathLst>
                <a:path extrusionOk="0" fill="none" h="5565" w="1">
                  <a:moveTo>
                    <a:pt x="1" y="0"/>
                  </a:moveTo>
                  <a:lnTo>
                    <a:pt x="1" y="5564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g2a22183f815_0_558"/>
            <p:cNvSpPr/>
            <p:nvPr/>
          </p:nvSpPr>
          <p:spPr>
            <a:xfrm>
              <a:off x="1503900" y="3794525"/>
              <a:ext cx="25" cy="137875"/>
            </a:xfrm>
            <a:custGeom>
              <a:rect b="b" l="l" r="r" t="t"/>
              <a:pathLst>
                <a:path extrusionOk="0" fill="none" h="5515" w="1">
                  <a:moveTo>
                    <a:pt x="0" y="0"/>
                  </a:moveTo>
                  <a:lnTo>
                    <a:pt x="0" y="5514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g2a22183f815_0_558"/>
            <p:cNvSpPr/>
            <p:nvPr/>
          </p:nvSpPr>
          <p:spPr>
            <a:xfrm>
              <a:off x="1453150" y="3793900"/>
              <a:ext cx="25" cy="139750"/>
            </a:xfrm>
            <a:custGeom>
              <a:rect b="b" l="l" r="r" t="t"/>
              <a:pathLst>
                <a:path extrusionOk="0" fill="none" h="5590" w="1">
                  <a:moveTo>
                    <a:pt x="0" y="0"/>
                  </a:moveTo>
                  <a:lnTo>
                    <a:pt x="0" y="5589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g2a22183f815_0_558"/>
            <p:cNvSpPr/>
            <p:nvPr/>
          </p:nvSpPr>
          <p:spPr>
            <a:xfrm>
              <a:off x="1622950" y="3811525"/>
              <a:ext cx="780725" cy="104875"/>
            </a:xfrm>
            <a:custGeom>
              <a:rect b="b" l="l" r="r" t="t"/>
              <a:pathLst>
                <a:path extrusionOk="0" h="4195" w="31229">
                  <a:moveTo>
                    <a:pt x="11896" y="1"/>
                  </a:moveTo>
                  <a:cubicBezTo>
                    <a:pt x="9890" y="1"/>
                    <a:pt x="7888" y="33"/>
                    <a:pt x="5890" y="97"/>
                  </a:cubicBezTo>
                  <a:cubicBezTo>
                    <a:pt x="4386" y="147"/>
                    <a:pt x="2883" y="223"/>
                    <a:pt x="1454" y="674"/>
                  </a:cubicBezTo>
                  <a:cubicBezTo>
                    <a:pt x="827" y="874"/>
                    <a:pt x="176" y="1250"/>
                    <a:pt x="50" y="1877"/>
                  </a:cubicBezTo>
                  <a:cubicBezTo>
                    <a:pt x="0" y="2178"/>
                    <a:pt x="76" y="2478"/>
                    <a:pt x="251" y="2729"/>
                  </a:cubicBezTo>
                  <a:cubicBezTo>
                    <a:pt x="752" y="3506"/>
                    <a:pt x="1830" y="3631"/>
                    <a:pt x="2757" y="3656"/>
                  </a:cubicBezTo>
                  <a:cubicBezTo>
                    <a:pt x="9975" y="3932"/>
                    <a:pt x="17193" y="4107"/>
                    <a:pt x="24411" y="4183"/>
                  </a:cubicBezTo>
                  <a:cubicBezTo>
                    <a:pt x="24704" y="4187"/>
                    <a:pt x="25056" y="4195"/>
                    <a:pt x="25441" y="4195"/>
                  </a:cubicBezTo>
                  <a:cubicBezTo>
                    <a:pt x="27296" y="4195"/>
                    <a:pt x="29929" y="4009"/>
                    <a:pt x="30552" y="2328"/>
                  </a:cubicBezTo>
                  <a:cubicBezTo>
                    <a:pt x="31229" y="574"/>
                    <a:pt x="27970" y="649"/>
                    <a:pt x="27018" y="574"/>
                  </a:cubicBezTo>
                  <a:cubicBezTo>
                    <a:pt x="24662" y="398"/>
                    <a:pt x="22281" y="248"/>
                    <a:pt x="19925" y="173"/>
                  </a:cubicBezTo>
                  <a:cubicBezTo>
                    <a:pt x="17247" y="58"/>
                    <a:pt x="14569" y="1"/>
                    <a:pt x="118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g2a22183f815_0_558"/>
            <p:cNvSpPr/>
            <p:nvPr/>
          </p:nvSpPr>
          <p:spPr>
            <a:xfrm>
              <a:off x="1619825" y="3622850"/>
              <a:ext cx="1210550" cy="160425"/>
            </a:xfrm>
            <a:custGeom>
              <a:rect b="b" l="l" r="r" t="t"/>
              <a:pathLst>
                <a:path extrusionOk="0" h="6417" w="48422">
                  <a:moveTo>
                    <a:pt x="0" y="0"/>
                  </a:moveTo>
                  <a:lnTo>
                    <a:pt x="0" y="6416"/>
                  </a:lnTo>
                  <a:lnTo>
                    <a:pt x="48421" y="6416"/>
                  </a:lnTo>
                  <a:lnTo>
                    <a:pt x="484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g2a22183f815_0_558"/>
            <p:cNvSpPr/>
            <p:nvPr/>
          </p:nvSpPr>
          <p:spPr>
            <a:xfrm>
              <a:off x="2780225" y="3634125"/>
              <a:ext cx="25" cy="137875"/>
            </a:xfrm>
            <a:custGeom>
              <a:rect b="b" l="l" r="r" t="t"/>
              <a:pathLst>
                <a:path extrusionOk="0" fill="none" h="5515" w="1">
                  <a:moveTo>
                    <a:pt x="0" y="0"/>
                  </a:moveTo>
                  <a:lnTo>
                    <a:pt x="0" y="5514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g2a22183f815_0_558"/>
            <p:cNvSpPr/>
            <p:nvPr/>
          </p:nvSpPr>
          <p:spPr>
            <a:xfrm>
              <a:off x="2729475" y="3633500"/>
              <a:ext cx="25" cy="139125"/>
            </a:xfrm>
            <a:custGeom>
              <a:rect b="b" l="l" r="r" t="t"/>
              <a:pathLst>
                <a:path extrusionOk="0" fill="none" h="5565" w="1">
                  <a:moveTo>
                    <a:pt x="0" y="0"/>
                  </a:moveTo>
                  <a:lnTo>
                    <a:pt x="0" y="5564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g2a22183f815_0_558"/>
            <p:cNvSpPr/>
            <p:nvPr/>
          </p:nvSpPr>
          <p:spPr>
            <a:xfrm>
              <a:off x="1716925" y="3634125"/>
              <a:ext cx="25" cy="137875"/>
            </a:xfrm>
            <a:custGeom>
              <a:rect b="b" l="l" r="r" t="t"/>
              <a:pathLst>
                <a:path extrusionOk="0" fill="none" h="5515" w="1">
                  <a:moveTo>
                    <a:pt x="1" y="0"/>
                  </a:moveTo>
                  <a:lnTo>
                    <a:pt x="1" y="5514"/>
                  </a:lnTo>
                </a:path>
              </a:pathLst>
            </a:custGeom>
            <a:noFill/>
            <a:ln cap="flat" cmpd="sng" w="95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g2a22183f815_0_558"/>
            <p:cNvSpPr/>
            <p:nvPr/>
          </p:nvSpPr>
          <p:spPr>
            <a:xfrm>
              <a:off x="1666175" y="3633500"/>
              <a:ext cx="25" cy="139125"/>
            </a:xfrm>
            <a:custGeom>
              <a:rect b="b" l="l" r="r" t="t"/>
              <a:pathLst>
                <a:path extrusionOk="0" fill="none" h="5565" w="1">
                  <a:moveTo>
                    <a:pt x="1" y="0"/>
                  </a:moveTo>
                  <a:lnTo>
                    <a:pt x="1" y="5564"/>
                  </a:lnTo>
                </a:path>
              </a:pathLst>
            </a:custGeom>
            <a:noFill/>
            <a:ln cap="flat" cmpd="sng" w="10025">
              <a:solidFill>
                <a:srgbClr val="3C3C3B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g2a22183f815_0_558"/>
            <p:cNvSpPr/>
            <p:nvPr/>
          </p:nvSpPr>
          <p:spPr>
            <a:xfrm>
              <a:off x="1836600" y="3651075"/>
              <a:ext cx="780100" cy="104700"/>
            </a:xfrm>
            <a:custGeom>
              <a:rect b="b" l="l" r="r" t="t"/>
              <a:pathLst>
                <a:path extrusionOk="0" h="4188" w="31204">
                  <a:moveTo>
                    <a:pt x="12086" y="1"/>
                  </a:moveTo>
                  <a:cubicBezTo>
                    <a:pt x="10014" y="1"/>
                    <a:pt x="7940" y="33"/>
                    <a:pt x="5865" y="99"/>
                  </a:cubicBezTo>
                  <a:cubicBezTo>
                    <a:pt x="4387" y="149"/>
                    <a:pt x="2858" y="225"/>
                    <a:pt x="1429" y="676"/>
                  </a:cubicBezTo>
                  <a:cubicBezTo>
                    <a:pt x="828" y="876"/>
                    <a:pt x="151" y="1227"/>
                    <a:pt x="51" y="1879"/>
                  </a:cubicBezTo>
                  <a:cubicBezTo>
                    <a:pt x="1" y="2154"/>
                    <a:pt x="76" y="2455"/>
                    <a:pt x="226" y="2706"/>
                  </a:cubicBezTo>
                  <a:cubicBezTo>
                    <a:pt x="728" y="3508"/>
                    <a:pt x="1805" y="3633"/>
                    <a:pt x="2758" y="3658"/>
                  </a:cubicBezTo>
                  <a:cubicBezTo>
                    <a:pt x="9976" y="3934"/>
                    <a:pt x="17194" y="4109"/>
                    <a:pt x="24412" y="4185"/>
                  </a:cubicBezTo>
                  <a:cubicBezTo>
                    <a:pt x="24634" y="4185"/>
                    <a:pt x="24890" y="4187"/>
                    <a:pt x="25168" y="4187"/>
                  </a:cubicBezTo>
                  <a:cubicBezTo>
                    <a:pt x="27022" y="4187"/>
                    <a:pt x="29877" y="4073"/>
                    <a:pt x="30552" y="2330"/>
                  </a:cubicBezTo>
                  <a:cubicBezTo>
                    <a:pt x="31204" y="550"/>
                    <a:pt x="27971" y="651"/>
                    <a:pt x="27018" y="575"/>
                  </a:cubicBezTo>
                  <a:cubicBezTo>
                    <a:pt x="24637" y="400"/>
                    <a:pt x="22282" y="250"/>
                    <a:pt x="19901" y="149"/>
                  </a:cubicBezTo>
                  <a:cubicBezTo>
                    <a:pt x="17302" y="52"/>
                    <a:pt x="14696" y="1"/>
                    <a:pt x="12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1" name="Google Shape;1171;g2a22183f815_0_558"/>
          <p:cNvGrpSpPr/>
          <p:nvPr/>
        </p:nvGrpSpPr>
        <p:grpSpPr>
          <a:xfrm>
            <a:off x="3090969" y="257537"/>
            <a:ext cx="370886" cy="508973"/>
            <a:chOff x="4886375" y="3116500"/>
            <a:chExt cx="372600" cy="511325"/>
          </a:xfrm>
        </p:grpSpPr>
        <p:sp>
          <p:nvSpPr>
            <p:cNvPr id="1172" name="Google Shape;1172;g2a22183f815_0_558"/>
            <p:cNvSpPr/>
            <p:nvPr/>
          </p:nvSpPr>
          <p:spPr>
            <a:xfrm>
              <a:off x="4886375" y="3116500"/>
              <a:ext cx="357525" cy="357525"/>
            </a:xfrm>
            <a:custGeom>
              <a:rect b="b" l="l" r="r" t="t"/>
              <a:pathLst>
                <a:path extrusionOk="0" h="14301" w="14301">
                  <a:moveTo>
                    <a:pt x="7151" y="1"/>
                  </a:moveTo>
                  <a:cubicBezTo>
                    <a:pt x="3202" y="1"/>
                    <a:pt x="1" y="3202"/>
                    <a:pt x="1" y="7151"/>
                  </a:cubicBezTo>
                  <a:cubicBezTo>
                    <a:pt x="1" y="11100"/>
                    <a:pt x="3202" y="14301"/>
                    <a:pt x="7151" y="14301"/>
                  </a:cubicBezTo>
                  <a:cubicBezTo>
                    <a:pt x="11100" y="14301"/>
                    <a:pt x="14301" y="11100"/>
                    <a:pt x="14301" y="7151"/>
                  </a:cubicBezTo>
                  <a:cubicBezTo>
                    <a:pt x="14301" y="3202"/>
                    <a:pt x="11100" y="1"/>
                    <a:pt x="71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g2a22183f815_0_558"/>
            <p:cNvSpPr/>
            <p:nvPr/>
          </p:nvSpPr>
          <p:spPr>
            <a:xfrm>
              <a:off x="4886375" y="3295250"/>
              <a:ext cx="372600" cy="332575"/>
            </a:xfrm>
            <a:custGeom>
              <a:rect b="b" l="l" r="r" t="t"/>
              <a:pathLst>
                <a:path extrusionOk="0" h="13303" w="14904">
                  <a:moveTo>
                    <a:pt x="1" y="1"/>
                  </a:moveTo>
                  <a:cubicBezTo>
                    <a:pt x="219" y="7816"/>
                    <a:pt x="7151" y="13303"/>
                    <a:pt x="7151" y="13303"/>
                  </a:cubicBezTo>
                  <a:cubicBezTo>
                    <a:pt x="14904" y="5384"/>
                    <a:pt x="14301" y="1"/>
                    <a:pt x="143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g2a22183f815_0_558"/>
            <p:cNvSpPr/>
            <p:nvPr/>
          </p:nvSpPr>
          <p:spPr>
            <a:xfrm>
              <a:off x="4975500" y="3205625"/>
              <a:ext cx="179300" cy="179300"/>
            </a:xfrm>
            <a:custGeom>
              <a:rect b="b" l="l" r="r" t="t"/>
              <a:pathLst>
                <a:path extrusionOk="0" h="7172" w="7172">
                  <a:moveTo>
                    <a:pt x="3586" y="0"/>
                  </a:moveTo>
                  <a:cubicBezTo>
                    <a:pt x="1611" y="0"/>
                    <a:pt x="0" y="1601"/>
                    <a:pt x="0" y="3586"/>
                  </a:cubicBezTo>
                  <a:cubicBezTo>
                    <a:pt x="0" y="5560"/>
                    <a:pt x="1611" y="7171"/>
                    <a:pt x="3586" y="7171"/>
                  </a:cubicBezTo>
                  <a:cubicBezTo>
                    <a:pt x="5571" y="7171"/>
                    <a:pt x="7171" y="5560"/>
                    <a:pt x="7171" y="3586"/>
                  </a:cubicBezTo>
                  <a:cubicBezTo>
                    <a:pt x="7171" y="1601"/>
                    <a:pt x="5571" y="0"/>
                    <a:pt x="3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5" name="Google Shape;1175;g2a22183f815_0_558"/>
          <p:cNvGrpSpPr/>
          <p:nvPr/>
        </p:nvGrpSpPr>
        <p:grpSpPr>
          <a:xfrm>
            <a:off x="5889721" y="139593"/>
            <a:ext cx="2953079" cy="2206832"/>
            <a:chOff x="5889721" y="139593"/>
            <a:chExt cx="2953079" cy="2206832"/>
          </a:xfrm>
        </p:grpSpPr>
        <p:sp>
          <p:nvSpPr>
            <p:cNvPr id="1176" name="Google Shape;1176;g2a22183f815_0_558"/>
            <p:cNvSpPr/>
            <p:nvPr/>
          </p:nvSpPr>
          <p:spPr>
            <a:xfrm>
              <a:off x="6240275" y="176225"/>
              <a:ext cx="2602525" cy="2170200"/>
            </a:xfrm>
            <a:custGeom>
              <a:rect b="b" l="l" r="r" t="t"/>
              <a:pathLst>
                <a:path extrusionOk="0" h="86808" w="104101">
                  <a:moveTo>
                    <a:pt x="0" y="3917"/>
                  </a:moveTo>
                  <a:cubicBezTo>
                    <a:pt x="15511" y="3917"/>
                    <a:pt x="33468" y="-4661"/>
                    <a:pt x="46532" y="3700"/>
                  </a:cubicBezTo>
                  <a:cubicBezTo>
                    <a:pt x="50604" y="6306"/>
                    <a:pt x="57368" y="10753"/>
                    <a:pt x="55405" y="15171"/>
                  </a:cubicBezTo>
                  <a:cubicBezTo>
                    <a:pt x="53739" y="18921"/>
                    <a:pt x="41174" y="16525"/>
                    <a:pt x="43286" y="13006"/>
                  </a:cubicBezTo>
                  <a:cubicBezTo>
                    <a:pt x="47478" y="6020"/>
                    <a:pt x="60229" y="862"/>
                    <a:pt x="66660" y="5864"/>
                  </a:cubicBezTo>
                  <a:cubicBezTo>
                    <a:pt x="72892" y="10711"/>
                    <a:pt x="71358" y="20987"/>
                    <a:pt x="74667" y="28156"/>
                  </a:cubicBezTo>
                  <a:cubicBezTo>
                    <a:pt x="78218" y="35849"/>
                    <a:pt x="90222" y="36688"/>
                    <a:pt x="94579" y="43955"/>
                  </a:cubicBezTo>
                  <a:cubicBezTo>
                    <a:pt x="102103" y="56505"/>
                    <a:pt x="95989" y="74630"/>
                    <a:pt x="104101" y="86808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g2a22183f815_0_558"/>
            <p:cNvSpPr/>
            <p:nvPr/>
          </p:nvSpPr>
          <p:spPr>
            <a:xfrm rot="-875722">
              <a:off x="5911467" y="174863"/>
              <a:ext cx="307070" cy="211918"/>
            </a:xfrm>
            <a:custGeom>
              <a:rect b="b" l="l" r="r" t="t"/>
              <a:pathLst>
                <a:path extrusionOk="0" h="6363" w="9220">
                  <a:moveTo>
                    <a:pt x="5558" y="1"/>
                  </a:moveTo>
                  <a:cubicBezTo>
                    <a:pt x="5501" y="1"/>
                    <a:pt x="5446" y="19"/>
                    <a:pt x="5401" y="52"/>
                  </a:cubicBezTo>
                  <a:lnTo>
                    <a:pt x="2762" y="1968"/>
                  </a:lnTo>
                  <a:cubicBezTo>
                    <a:pt x="2712" y="1998"/>
                    <a:pt x="2655" y="2017"/>
                    <a:pt x="2598" y="2017"/>
                  </a:cubicBezTo>
                  <a:cubicBezTo>
                    <a:pt x="2577" y="2017"/>
                    <a:pt x="2557" y="2014"/>
                    <a:pt x="2537" y="2009"/>
                  </a:cubicBezTo>
                  <a:cubicBezTo>
                    <a:pt x="1723" y="1802"/>
                    <a:pt x="1140" y="1741"/>
                    <a:pt x="735" y="1741"/>
                  </a:cubicBezTo>
                  <a:cubicBezTo>
                    <a:pt x="553" y="1741"/>
                    <a:pt x="407" y="1753"/>
                    <a:pt x="293" y="1770"/>
                  </a:cubicBezTo>
                  <a:cubicBezTo>
                    <a:pt x="75" y="1804"/>
                    <a:pt x="0" y="2070"/>
                    <a:pt x="157" y="2213"/>
                  </a:cubicBezTo>
                  <a:cubicBezTo>
                    <a:pt x="702" y="2670"/>
                    <a:pt x="1937" y="2895"/>
                    <a:pt x="2373" y="2957"/>
                  </a:cubicBezTo>
                  <a:cubicBezTo>
                    <a:pt x="2468" y="2977"/>
                    <a:pt x="2543" y="3039"/>
                    <a:pt x="2578" y="3134"/>
                  </a:cubicBezTo>
                  <a:lnTo>
                    <a:pt x="3553" y="6093"/>
                  </a:lnTo>
                  <a:cubicBezTo>
                    <a:pt x="3587" y="6182"/>
                    <a:pt x="3662" y="6250"/>
                    <a:pt x="3757" y="6264"/>
                  </a:cubicBezTo>
                  <a:lnTo>
                    <a:pt x="4432" y="6359"/>
                  </a:lnTo>
                  <a:cubicBezTo>
                    <a:pt x="4446" y="6361"/>
                    <a:pt x="4459" y="6362"/>
                    <a:pt x="4473" y="6362"/>
                  </a:cubicBezTo>
                  <a:cubicBezTo>
                    <a:pt x="4638" y="6362"/>
                    <a:pt x="4763" y="6210"/>
                    <a:pt x="4725" y="6052"/>
                  </a:cubicBezTo>
                  <a:lnTo>
                    <a:pt x="4187" y="3898"/>
                  </a:lnTo>
                  <a:cubicBezTo>
                    <a:pt x="4143" y="3740"/>
                    <a:pt x="4268" y="3588"/>
                    <a:pt x="4433" y="3588"/>
                  </a:cubicBezTo>
                  <a:cubicBezTo>
                    <a:pt x="4446" y="3588"/>
                    <a:pt x="4460" y="3589"/>
                    <a:pt x="4473" y="3591"/>
                  </a:cubicBezTo>
                  <a:lnTo>
                    <a:pt x="6567" y="3898"/>
                  </a:lnTo>
                  <a:cubicBezTo>
                    <a:pt x="6635" y="3905"/>
                    <a:pt x="6703" y="3945"/>
                    <a:pt x="6744" y="4000"/>
                  </a:cubicBezTo>
                  <a:lnTo>
                    <a:pt x="7917" y="5705"/>
                  </a:lnTo>
                  <a:cubicBezTo>
                    <a:pt x="7951" y="5759"/>
                    <a:pt x="8005" y="5800"/>
                    <a:pt x="8074" y="5814"/>
                  </a:cubicBezTo>
                  <a:lnTo>
                    <a:pt x="8087" y="5814"/>
                  </a:lnTo>
                  <a:cubicBezTo>
                    <a:pt x="8105" y="5817"/>
                    <a:pt x="8123" y="5819"/>
                    <a:pt x="8140" y="5819"/>
                  </a:cubicBezTo>
                  <a:cubicBezTo>
                    <a:pt x="8320" y="5819"/>
                    <a:pt x="8454" y="5634"/>
                    <a:pt x="8374" y="5466"/>
                  </a:cubicBezTo>
                  <a:lnTo>
                    <a:pt x="7664" y="3870"/>
                  </a:lnTo>
                  <a:cubicBezTo>
                    <a:pt x="7617" y="3768"/>
                    <a:pt x="7651" y="3639"/>
                    <a:pt x="7739" y="3570"/>
                  </a:cubicBezTo>
                  <a:lnTo>
                    <a:pt x="9055" y="2554"/>
                  </a:lnTo>
                  <a:cubicBezTo>
                    <a:pt x="9219" y="2432"/>
                    <a:pt x="9171" y="2179"/>
                    <a:pt x="8974" y="2118"/>
                  </a:cubicBezTo>
                  <a:cubicBezTo>
                    <a:pt x="8948" y="2110"/>
                    <a:pt x="8922" y="2106"/>
                    <a:pt x="8895" y="2106"/>
                  </a:cubicBezTo>
                  <a:cubicBezTo>
                    <a:pt x="8851" y="2106"/>
                    <a:pt x="8807" y="2117"/>
                    <a:pt x="8769" y="2138"/>
                  </a:cubicBezTo>
                  <a:lnTo>
                    <a:pt x="6921" y="3154"/>
                  </a:lnTo>
                  <a:cubicBezTo>
                    <a:pt x="6885" y="3174"/>
                    <a:pt x="6843" y="3185"/>
                    <a:pt x="6800" y="3185"/>
                  </a:cubicBezTo>
                  <a:cubicBezTo>
                    <a:pt x="6769" y="3185"/>
                    <a:pt x="6738" y="3179"/>
                    <a:pt x="6710" y="3168"/>
                  </a:cubicBezTo>
                  <a:lnTo>
                    <a:pt x="4773" y="2486"/>
                  </a:lnTo>
                  <a:cubicBezTo>
                    <a:pt x="4596" y="2425"/>
                    <a:pt x="4548" y="2200"/>
                    <a:pt x="4685" y="2070"/>
                  </a:cubicBezTo>
                  <a:lnTo>
                    <a:pt x="6178" y="652"/>
                  </a:lnTo>
                  <a:cubicBezTo>
                    <a:pt x="6307" y="529"/>
                    <a:pt x="6273" y="318"/>
                    <a:pt x="6110" y="243"/>
                  </a:cubicBezTo>
                  <a:lnTo>
                    <a:pt x="5666" y="25"/>
                  </a:lnTo>
                  <a:cubicBezTo>
                    <a:pt x="5632" y="8"/>
                    <a:pt x="5594" y="1"/>
                    <a:pt x="55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78" name="Google Shape;1178;g2a22183f815_0_5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3008" y="1588912"/>
            <a:ext cx="2458225" cy="2292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stitutional Mobility Agreements by Slidesgo">
  <a:themeElements>
    <a:clrScheme name="Simple Light">
      <a:dk1>
        <a:srgbClr val="073763"/>
      </a:dk1>
      <a:lt1>
        <a:srgbClr val="E2EEFA"/>
      </a:lt1>
      <a:dk2>
        <a:srgbClr val="073763"/>
      </a:dk2>
      <a:lt2>
        <a:srgbClr val="356B9C"/>
      </a:lt2>
      <a:accent1>
        <a:srgbClr val="FFD966"/>
      </a:accent1>
      <a:accent2>
        <a:srgbClr val="6FA8DC"/>
      </a:accent2>
      <a:accent3>
        <a:srgbClr val="C7E2FF"/>
      </a:accent3>
      <a:accent4>
        <a:srgbClr val="E06666"/>
      </a:accent4>
      <a:accent5>
        <a:srgbClr val="FFFFFF"/>
      </a:accent5>
      <a:accent6>
        <a:srgbClr val="FFFFFF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stitutional Mobility Agreements by Slidesgo">
  <a:themeElements>
    <a:clrScheme name="Simple Light">
      <a:dk1>
        <a:srgbClr val="073763"/>
      </a:dk1>
      <a:lt1>
        <a:srgbClr val="E2EEFA"/>
      </a:lt1>
      <a:dk2>
        <a:srgbClr val="073763"/>
      </a:dk2>
      <a:lt2>
        <a:srgbClr val="356B9C"/>
      </a:lt2>
      <a:accent1>
        <a:srgbClr val="FFD966"/>
      </a:accent1>
      <a:accent2>
        <a:srgbClr val="6FA8DC"/>
      </a:accent2>
      <a:accent3>
        <a:srgbClr val="C7E2FF"/>
      </a:accent3>
      <a:accent4>
        <a:srgbClr val="E06666"/>
      </a:accent4>
      <a:accent5>
        <a:srgbClr val="FFFFFF"/>
      </a:accent5>
      <a:accent6>
        <a:srgbClr val="FFFFFF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